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825500" rtl="0" fontAlgn="auto" latinLnBrk="0" hangingPunct="0">
      <a:lnSpc>
        <a:spcPct val="100000"/>
      </a:lnSpc>
      <a:spcBef>
        <a:spcPts val="3400"/>
      </a:spcBef>
      <a:spcAft>
        <a:spcPts val="0"/>
      </a:spcAft>
      <a:buClrTx/>
      <a:buSzTx/>
      <a:buFontTx/>
      <a:buNone/>
      <a:tabLst/>
      <a:defRPr b="0" baseline="0" cap="none" i="0" spc="0" strike="noStrike" sz="3000" u="none" kumimoji="0" normalizeH="0">
        <a:ln>
          <a:noFill/>
        </a:ln>
        <a:solidFill>
          <a:srgbClr val="838787"/>
        </a:solidFill>
        <a:effectLst/>
        <a:uFillTx/>
        <a:latin typeface="Avenir Next Medium"/>
        <a:ea typeface="Avenir Next Medium"/>
        <a:cs typeface="Avenir Next Medium"/>
        <a:sym typeface="Avenir Next Medium"/>
      </a:defRPr>
    </a:lvl1pPr>
    <a:lvl2pPr marL="0" marR="0" indent="0" algn="l" defTabSz="825500" rtl="0" fontAlgn="auto" latinLnBrk="0" hangingPunct="0">
      <a:lnSpc>
        <a:spcPct val="100000"/>
      </a:lnSpc>
      <a:spcBef>
        <a:spcPts val="3400"/>
      </a:spcBef>
      <a:spcAft>
        <a:spcPts val="0"/>
      </a:spcAft>
      <a:buClrTx/>
      <a:buSzTx/>
      <a:buFontTx/>
      <a:buNone/>
      <a:tabLst/>
      <a:defRPr b="0" baseline="0" cap="none" i="0" spc="0" strike="noStrike" sz="3000" u="none" kumimoji="0" normalizeH="0">
        <a:ln>
          <a:noFill/>
        </a:ln>
        <a:solidFill>
          <a:srgbClr val="838787"/>
        </a:solidFill>
        <a:effectLst/>
        <a:uFillTx/>
        <a:latin typeface="Avenir Next Medium"/>
        <a:ea typeface="Avenir Next Medium"/>
        <a:cs typeface="Avenir Next Medium"/>
        <a:sym typeface="Avenir Next Medium"/>
      </a:defRPr>
    </a:lvl2pPr>
    <a:lvl3pPr marL="0" marR="0" indent="0" algn="l" defTabSz="825500" rtl="0" fontAlgn="auto" latinLnBrk="0" hangingPunct="0">
      <a:lnSpc>
        <a:spcPct val="100000"/>
      </a:lnSpc>
      <a:spcBef>
        <a:spcPts val="3400"/>
      </a:spcBef>
      <a:spcAft>
        <a:spcPts val="0"/>
      </a:spcAft>
      <a:buClrTx/>
      <a:buSzTx/>
      <a:buFontTx/>
      <a:buNone/>
      <a:tabLst/>
      <a:defRPr b="0" baseline="0" cap="none" i="0" spc="0" strike="noStrike" sz="3000" u="none" kumimoji="0" normalizeH="0">
        <a:ln>
          <a:noFill/>
        </a:ln>
        <a:solidFill>
          <a:srgbClr val="838787"/>
        </a:solidFill>
        <a:effectLst/>
        <a:uFillTx/>
        <a:latin typeface="Avenir Next Medium"/>
        <a:ea typeface="Avenir Next Medium"/>
        <a:cs typeface="Avenir Next Medium"/>
        <a:sym typeface="Avenir Next Medium"/>
      </a:defRPr>
    </a:lvl3pPr>
    <a:lvl4pPr marL="0" marR="0" indent="0" algn="l" defTabSz="825500" rtl="0" fontAlgn="auto" latinLnBrk="0" hangingPunct="0">
      <a:lnSpc>
        <a:spcPct val="100000"/>
      </a:lnSpc>
      <a:spcBef>
        <a:spcPts val="3400"/>
      </a:spcBef>
      <a:spcAft>
        <a:spcPts val="0"/>
      </a:spcAft>
      <a:buClrTx/>
      <a:buSzTx/>
      <a:buFontTx/>
      <a:buNone/>
      <a:tabLst/>
      <a:defRPr b="0" baseline="0" cap="none" i="0" spc="0" strike="noStrike" sz="3000" u="none" kumimoji="0" normalizeH="0">
        <a:ln>
          <a:noFill/>
        </a:ln>
        <a:solidFill>
          <a:srgbClr val="838787"/>
        </a:solidFill>
        <a:effectLst/>
        <a:uFillTx/>
        <a:latin typeface="Avenir Next Medium"/>
        <a:ea typeface="Avenir Next Medium"/>
        <a:cs typeface="Avenir Next Medium"/>
        <a:sym typeface="Avenir Next Medium"/>
      </a:defRPr>
    </a:lvl4pPr>
    <a:lvl5pPr marL="0" marR="0" indent="0" algn="l" defTabSz="825500" rtl="0" fontAlgn="auto" latinLnBrk="0" hangingPunct="0">
      <a:lnSpc>
        <a:spcPct val="100000"/>
      </a:lnSpc>
      <a:spcBef>
        <a:spcPts val="3400"/>
      </a:spcBef>
      <a:spcAft>
        <a:spcPts val="0"/>
      </a:spcAft>
      <a:buClrTx/>
      <a:buSzTx/>
      <a:buFontTx/>
      <a:buNone/>
      <a:tabLst/>
      <a:defRPr b="0" baseline="0" cap="none" i="0" spc="0" strike="noStrike" sz="3000" u="none" kumimoji="0" normalizeH="0">
        <a:ln>
          <a:noFill/>
        </a:ln>
        <a:solidFill>
          <a:srgbClr val="838787"/>
        </a:solidFill>
        <a:effectLst/>
        <a:uFillTx/>
        <a:latin typeface="Avenir Next Medium"/>
        <a:ea typeface="Avenir Next Medium"/>
        <a:cs typeface="Avenir Next Medium"/>
        <a:sym typeface="Avenir Next Medium"/>
      </a:defRPr>
    </a:lvl5pPr>
    <a:lvl6pPr marL="0" marR="0" indent="0" algn="l" defTabSz="825500" rtl="0" fontAlgn="auto" latinLnBrk="0" hangingPunct="0">
      <a:lnSpc>
        <a:spcPct val="100000"/>
      </a:lnSpc>
      <a:spcBef>
        <a:spcPts val="3400"/>
      </a:spcBef>
      <a:spcAft>
        <a:spcPts val="0"/>
      </a:spcAft>
      <a:buClrTx/>
      <a:buSzTx/>
      <a:buFontTx/>
      <a:buNone/>
      <a:tabLst/>
      <a:defRPr b="0" baseline="0" cap="none" i="0" spc="0" strike="noStrike" sz="3000" u="none" kumimoji="0" normalizeH="0">
        <a:ln>
          <a:noFill/>
        </a:ln>
        <a:solidFill>
          <a:srgbClr val="838787"/>
        </a:solidFill>
        <a:effectLst/>
        <a:uFillTx/>
        <a:latin typeface="Avenir Next Medium"/>
        <a:ea typeface="Avenir Next Medium"/>
        <a:cs typeface="Avenir Next Medium"/>
        <a:sym typeface="Avenir Next Medium"/>
      </a:defRPr>
    </a:lvl6pPr>
    <a:lvl7pPr marL="0" marR="0" indent="0" algn="l" defTabSz="825500" rtl="0" fontAlgn="auto" latinLnBrk="0" hangingPunct="0">
      <a:lnSpc>
        <a:spcPct val="100000"/>
      </a:lnSpc>
      <a:spcBef>
        <a:spcPts val="3400"/>
      </a:spcBef>
      <a:spcAft>
        <a:spcPts val="0"/>
      </a:spcAft>
      <a:buClrTx/>
      <a:buSzTx/>
      <a:buFontTx/>
      <a:buNone/>
      <a:tabLst/>
      <a:defRPr b="0" baseline="0" cap="none" i="0" spc="0" strike="noStrike" sz="3000" u="none" kumimoji="0" normalizeH="0">
        <a:ln>
          <a:noFill/>
        </a:ln>
        <a:solidFill>
          <a:srgbClr val="838787"/>
        </a:solidFill>
        <a:effectLst/>
        <a:uFillTx/>
        <a:latin typeface="Avenir Next Medium"/>
        <a:ea typeface="Avenir Next Medium"/>
        <a:cs typeface="Avenir Next Medium"/>
        <a:sym typeface="Avenir Next Medium"/>
      </a:defRPr>
    </a:lvl7pPr>
    <a:lvl8pPr marL="0" marR="0" indent="0" algn="l" defTabSz="825500" rtl="0" fontAlgn="auto" latinLnBrk="0" hangingPunct="0">
      <a:lnSpc>
        <a:spcPct val="100000"/>
      </a:lnSpc>
      <a:spcBef>
        <a:spcPts val="3400"/>
      </a:spcBef>
      <a:spcAft>
        <a:spcPts val="0"/>
      </a:spcAft>
      <a:buClrTx/>
      <a:buSzTx/>
      <a:buFontTx/>
      <a:buNone/>
      <a:tabLst/>
      <a:defRPr b="0" baseline="0" cap="none" i="0" spc="0" strike="noStrike" sz="3000" u="none" kumimoji="0" normalizeH="0">
        <a:ln>
          <a:noFill/>
        </a:ln>
        <a:solidFill>
          <a:srgbClr val="838787"/>
        </a:solidFill>
        <a:effectLst/>
        <a:uFillTx/>
        <a:latin typeface="Avenir Next Medium"/>
        <a:ea typeface="Avenir Next Medium"/>
        <a:cs typeface="Avenir Next Medium"/>
        <a:sym typeface="Avenir Next Medium"/>
      </a:defRPr>
    </a:lvl8pPr>
    <a:lvl9pPr marL="0" marR="0" indent="0" algn="l" defTabSz="825500" rtl="0" fontAlgn="auto" latinLnBrk="0" hangingPunct="0">
      <a:lnSpc>
        <a:spcPct val="100000"/>
      </a:lnSpc>
      <a:spcBef>
        <a:spcPts val="3400"/>
      </a:spcBef>
      <a:spcAft>
        <a:spcPts val="0"/>
      </a:spcAft>
      <a:buClrTx/>
      <a:buSzTx/>
      <a:buFontTx/>
      <a:buNone/>
      <a:tabLst/>
      <a:defRPr b="0" baseline="0" cap="none" i="0" spc="0" strike="noStrike" sz="3000" u="none" kumimoji="0" normalizeH="0">
        <a:ln>
          <a:noFill/>
        </a:ln>
        <a:solidFill>
          <a:srgbClr val="838787"/>
        </a:solidFill>
        <a:effectLst/>
        <a:uFillTx/>
        <a:latin typeface="Avenir Next Medium"/>
        <a:ea typeface="Avenir Next Medium"/>
        <a:cs typeface="Avenir Next Medium"/>
        <a:sym typeface="Avenir Next Medium"/>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Avenir Next Medium"/>
          <a:ea typeface="Avenir Next Medium"/>
          <a:cs typeface="Avenir Next Medium"/>
        </a:font>
        <a:schemeClr val="accent1"/>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b="def" i="def"/>
      <a:tcStyle>
        <a:tcBdr/>
        <a:fill>
          <a:solidFill>
            <a:schemeClr val="accent1">
              <a:hueOff val="178262"/>
              <a:satOff val="-8651"/>
              <a:lumOff val="-7254"/>
              <a:alpha val="29000"/>
            </a:scheme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63500" cap="flat">
              <a:solidFill>
                <a:srgbClr val="5F6568"/>
              </a:solidFill>
              <a:prstDash val="solid"/>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12700" cap="flat">
              <a:noFill/>
              <a:miter lim="400000"/>
            </a:ln>
          </a:top>
          <a:bottom>
            <a:ln w="635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Row>
  </a:tblStyle>
  <a:tblStyle styleId="{C7B018BB-80A7-4F77-B60F-C8B233D01FF8}"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chemeClr val="accent6">
              <a:alpha val="25000"/>
            </a:schemeClr>
          </a:solidFill>
        </a:fill>
      </a:tcStyle>
    </a:band2H>
    <a:firstCol>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A01D73"/>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1873"/>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1873"/>
          </a:solidFill>
        </a:fill>
      </a:tcStyle>
    </a:firstRow>
  </a:tblStyle>
  <a:tblStyle styleId="{EEE7283C-3CF3-47DC-8721-378D4A62B228}"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b="def" i="def"/>
      <a:tcStyle>
        <a:tcBdr/>
        <a:fill>
          <a:solidFill>
            <a:srgbClr val="DCDEE0">
              <a:alpha val="18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solidFill>
            <a:srgbClr val="838787"/>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solidFill>
            <a:schemeClr val="accent5">
              <a:hueOff val="-239254"/>
              <a:lumOff val="-1399"/>
            </a:schemeClr>
          </a:solidFill>
        </a:fill>
      </a:tcStyle>
    </a:firstRow>
  </a:tblStyle>
  <a:tblStyle styleId="{CF821DB8-F4EB-4A41-A1BA-3FCAFE7338EE}"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b="def" i="def"/>
      <a:tcStyle>
        <a:tcBdr/>
        <a:fill>
          <a:solidFill>
            <a:srgbClr val="D4EB9B">
              <a:alpha val="26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88900" cap="flat">
              <a:solidFill>
                <a:srgbClr val="5F6568"/>
              </a:solidFill>
              <a:prstDash val="solid"/>
              <a:miter lim="400000"/>
            </a:ln>
          </a:top>
          <a:bottom>
            <a:ln w="12700" cap="flat">
              <a:noFill/>
              <a:miter lim="400000"/>
            </a:ln>
          </a:bottom>
          <a:insideH>
            <a:ln w="25400" cap="flat">
              <a:solidFill>
                <a:srgbClr val="D4EB9B">
                  <a:alpha val="26000"/>
                </a:srgbClr>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63500" cap="flat">
              <a:solidFill>
                <a:srgbClr val="5F6568"/>
              </a:solidFill>
              <a:prstDash val="solid"/>
              <a:miter lim="400000"/>
            </a:ln>
          </a:bottom>
          <a:insideH>
            <a:ln w="25400" cap="flat">
              <a:solidFill>
                <a:srgbClr val="D4EB9B">
                  <a:alpha val="26000"/>
                </a:srgbClr>
              </a:solidFill>
              <a:prstDash val="solid"/>
              <a:miter lim="400000"/>
            </a:ln>
          </a:insideH>
          <a:insideV>
            <a:ln w="12700" cap="flat">
              <a:noFill/>
              <a:miter lim="400000"/>
            </a:ln>
          </a:insideV>
        </a:tcBdr>
        <a:fill>
          <a:solidFill>
            <a:srgbClr val="147882"/>
          </a:solidFill>
        </a:fill>
      </a:tcStyle>
    </a:firstRow>
  </a:tblStyle>
  <a:tblStyle styleId="{33BA23B1-9221-436E-865A-0063620EA4FD}" styleName="">
    <a:tblBg/>
    <a:wholeTbl>
      <a:tcTxStyle b="off" i="off">
        <a:font>
          <a:latin typeface="Avenir Next Medium"/>
          <a:ea typeface="Avenir Next Medium"/>
          <a:cs typeface="Avenir Next Medium"/>
        </a:font>
        <a:srgbClr val="FFFFFF"/>
      </a:tcTxStyle>
      <a:tcStyle>
        <a:tcBdr>
          <a:left>
            <a:ln w="12700" cap="flat">
              <a:noFill/>
              <a:miter lim="400000"/>
            </a:ln>
          </a:left>
          <a:right>
            <a:ln w="12700" cap="flat">
              <a:noFill/>
              <a:miter lim="400000"/>
            </a:ln>
          </a:right>
          <a:top>
            <a:ln w="25400" cap="flat">
              <a:solidFill>
                <a:srgbClr val="222222"/>
              </a:solidFill>
              <a:prstDash val="solid"/>
              <a:miter lim="400000"/>
            </a:ln>
          </a:top>
          <a:bottom>
            <a:ln w="254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838787">
              <a:alpha val="75000"/>
            </a:srgbClr>
          </a:solidFill>
        </a:fill>
      </a:tcStyle>
    </a:wholeTbl>
    <a:band2H>
      <a:tcTxStyle b="def" i="def"/>
      <a:tcStyle>
        <a:tcBdr/>
        <a:fill>
          <a:solidFill>
            <a:srgbClr val="686A6A">
              <a:alpha val="85000"/>
            </a:srgbClr>
          </a:solidFill>
        </a:fill>
      </a:tcStyle>
    </a:band2H>
    <a:firstCol>
      <a:tcTxStyle b="on" i="off">
        <a:font>
          <a:latin typeface="Avenir Next Demi Bold"/>
          <a:ea typeface="Avenir Next Demi Bold"/>
          <a:cs typeface="Avenir Next Demi Bold"/>
        </a:font>
        <a:srgbClr val="222222"/>
      </a:tcTxStyle>
      <a:tcStyle>
        <a:tcBdr>
          <a:left>
            <a:ln w="12700" cap="flat">
              <a:noFill/>
              <a:miter lim="400000"/>
            </a:ln>
          </a:left>
          <a:right>
            <a:ln w="63500" cap="flat">
              <a:solidFill>
                <a:srgbClr val="222222"/>
              </a:solidFill>
              <a:prstDash val="solid"/>
              <a:miter lim="400000"/>
            </a:ln>
          </a:right>
          <a:top>
            <a:ln w="25400" cap="flat">
              <a:solidFill>
                <a:srgbClr val="222222"/>
              </a:solidFill>
              <a:prstDash val="solid"/>
              <a:miter lim="400000"/>
            </a:ln>
          </a:top>
          <a:bottom>
            <a:ln w="254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686A6A">
              <a:alpha val="85000"/>
            </a:srgbClr>
          </a:solidFill>
        </a:fill>
      </a:tcStyle>
    </a:firstCol>
    <a:lastRow>
      <a:tcTxStyle b="on" i="off">
        <a:font>
          <a:latin typeface="Avenir Next Demi Bold"/>
          <a:ea typeface="Avenir Next Demi Bold"/>
          <a:cs typeface="Avenir Next Demi Bold"/>
        </a:font>
        <a:srgbClr val="3D3D3D"/>
      </a:tcTxStyle>
      <a:tcStyle>
        <a:tcBdr>
          <a:left>
            <a:ln w="12700" cap="flat">
              <a:noFill/>
              <a:miter lim="400000"/>
            </a:ln>
          </a:left>
          <a:right>
            <a:ln w="12700" cap="flat">
              <a:noFill/>
              <a:miter lim="400000"/>
            </a:ln>
          </a:right>
          <a:top>
            <a:ln w="63500" cap="flat">
              <a:solidFill>
                <a:srgbClr val="222222"/>
              </a:solidFill>
              <a:prstDash val="solid"/>
              <a:miter lim="400000"/>
            </a:ln>
          </a:top>
          <a:bottom>
            <a:ln w="12700" cap="flat">
              <a:noFill/>
              <a:miter lim="400000"/>
            </a:ln>
          </a:bottom>
          <a:insideH>
            <a:ln w="25400" cap="flat">
              <a:solidFill>
                <a:srgbClr val="222222"/>
              </a:solidFill>
              <a:prstDash val="solid"/>
              <a:miter lim="400000"/>
            </a:ln>
          </a:insideH>
          <a:insideV>
            <a:ln w="12700" cap="flat">
              <a:noFill/>
              <a:miter lim="400000"/>
            </a:ln>
          </a:insideV>
        </a:tcBdr>
        <a:fill>
          <a:solidFill>
            <a:srgbClr val="838787"/>
          </a:solidFill>
        </a:fill>
      </a:tcStyle>
    </a:lastRow>
    <a:firstRow>
      <a:tcTxStyle b="on" i="off">
        <a:font>
          <a:latin typeface="Avenir Next Demi Bold"/>
          <a:ea typeface="Avenir Next Demi Bold"/>
          <a:cs typeface="Avenir Next Demi Bold"/>
        </a:font>
        <a:srgbClr val="3D3D3D"/>
      </a:tcTxStyle>
      <a:tcStyle>
        <a:tcBdr>
          <a:left>
            <a:ln w="12700" cap="flat">
              <a:noFill/>
              <a:miter lim="400000"/>
            </a:ln>
          </a:left>
          <a:right>
            <a:ln w="12700" cap="flat">
              <a:noFill/>
              <a:miter lim="400000"/>
            </a:ln>
          </a:right>
          <a:top>
            <a:ln w="12700" cap="flat">
              <a:noFill/>
              <a:miter lim="400000"/>
            </a:ln>
          </a:top>
          <a:bottom>
            <a:ln w="635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838787"/>
          </a:solidFill>
        </a:fill>
      </a:tcStyle>
    </a:firstRow>
  </a:tblStyle>
  <a:tblStyle styleId="{2708684C-4D16-4618-839F-0558EEFCDFE6}" styleName="">
    <a:tblBg/>
    <a:wholeTbl>
      <a:tcTxStyle b="off" i="off">
        <a:font>
          <a:latin typeface="Avenir Next Medium"/>
          <a:ea typeface="Avenir Next Medium"/>
          <a:cs typeface="Avenir Next Medium"/>
        </a:font>
        <a:srgbClr val="838787"/>
      </a:tcTxStyle>
      <a:tcStyle>
        <a:tcBdr>
          <a:left>
            <a:ln w="25400" cap="flat">
              <a:solidFill>
                <a:srgbClr val="5F6568"/>
              </a:solidFill>
              <a:prstDash val="solid"/>
              <a:miter lim="400000"/>
            </a:ln>
          </a:left>
          <a:right>
            <a:ln w="25400" cap="flat">
              <a:solidFill>
                <a:srgbClr val="5F6568"/>
              </a:solidFill>
              <a:prstDash val="solid"/>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wholeTbl>
    <a:band2H>
      <a:tcTxStyle b="def" i="def"/>
      <a:tcStyle>
        <a:tcBdr/>
        <a:fill>
          <a:solidFill>
            <a:srgbClr val="DCDEE0">
              <a:alpha val="18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63500" cap="flat">
              <a:solidFill>
                <a:srgbClr val="5F6568"/>
              </a:solidFill>
              <a:prstDash val="solid"/>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63500" cap="flat">
              <a:solidFill>
                <a:srgbClr val="5F6568"/>
              </a:solidFill>
              <a:prstDash val="solid"/>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A6AAA9"/>
      </a:tcTxStyle>
      <a:tcStyle>
        <a:tcBdr>
          <a:left>
            <a:ln w="25400" cap="flat">
              <a:solidFill>
                <a:srgbClr val="5F6568"/>
              </a:solidFill>
              <a:prstDash val="solid"/>
              <a:miter lim="400000"/>
            </a:ln>
          </a:left>
          <a:right>
            <a:ln w="25400" cap="flat">
              <a:solidFill>
                <a:srgbClr val="5F6568"/>
              </a:solidFill>
              <a:prstDash val="solid"/>
              <a:miter lim="400000"/>
            </a:ln>
          </a:right>
          <a:top>
            <a:ln w="12700" cap="flat">
              <a:noFill/>
              <a:miter lim="400000"/>
            </a:ln>
          </a:top>
          <a:bottom>
            <a:ln w="635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3" name="Shape 163"/>
          <p:cNvSpPr/>
          <p:nvPr>
            <p:ph type="sldImg"/>
          </p:nvPr>
        </p:nvSpPr>
        <p:spPr>
          <a:xfrm>
            <a:off x="1143000" y="685800"/>
            <a:ext cx="4572000" cy="3429000"/>
          </a:xfrm>
          <a:prstGeom prst="rect">
            <a:avLst/>
          </a:prstGeom>
        </p:spPr>
        <p:txBody>
          <a:bodyPr/>
          <a:lstStyle/>
          <a:p>
            <a:pPr/>
          </a:p>
        </p:txBody>
      </p:sp>
      <p:sp>
        <p:nvSpPr>
          <p:cNvPr id="164" name="Shape 164"/>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Tytuł i podtytuł">
    <p:bg>
      <p:bgPr>
        <a:solidFill>
          <a:srgbClr val="222222"/>
        </a:solidFill>
      </p:bgPr>
    </p:bg>
    <p:spTree>
      <p:nvGrpSpPr>
        <p:cNvPr id="1" name=""/>
        <p:cNvGrpSpPr/>
        <p:nvPr/>
      </p:nvGrpSpPr>
      <p:grpSpPr>
        <a:xfrm>
          <a:off x="0" y="0"/>
          <a:ext cx="0" cy="0"/>
          <a:chOff x="0" y="0"/>
          <a:chExt cx="0" cy="0"/>
        </a:xfrm>
      </p:grpSpPr>
      <p:sp>
        <p:nvSpPr>
          <p:cNvPr id="12" name="Linia"/>
          <p:cNvSpPr/>
          <p:nvPr/>
        </p:nvSpPr>
        <p:spPr>
          <a:xfrm flipV="1">
            <a:off x="762000" y="8635632"/>
            <a:ext cx="22859999" cy="369"/>
          </a:xfrm>
          <a:prstGeom prst="line">
            <a:avLst/>
          </a:prstGeom>
          <a:ln w="508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p>
        </p:txBody>
      </p:sp>
      <p:sp>
        <p:nvSpPr>
          <p:cNvPr id="13" name="Tekst tytułowy"/>
          <p:cNvSpPr txBox="1"/>
          <p:nvPr>
            <p:ph type="title"/>
          </p:nvPr>
        </p:nvSpPr>
        <p:spPr>
          <a:xfrm>
            <a:off x="762000" y="9042400"/>
            <a:ext cx="22860000" cy="3810000"/>
          </a:xfrm>
          <a:prstGeom prst="rect">
            <a:avLst/>
          </a:prstGeom>
        </p:spPr>
        <p:txBody>
          <a:bodyPr/>
          <a:lstStyle>
            <a:lvl1pPr>
              <a:spcBef>
                <a:spcPts val="0"/>
              </a:spcBef>
              <a:defRPr sz="30300"/>
            </a:lvl1pPr>
          </a:lstStyle>
          <a:p>
            <a:pPr/>
            <a:r>
              <a:t>Tekst tytułowy</a:t>
            </a:r>
          </a:p>
        </p:txBody>
      </p:sp>
      <p:sp>
        <p:nvSpPr>
          <p:cNvPr id="14" name="Treść - poziom 1…"/>
          <p:cNvSpPr txBox="1"/>
          <p:nvPr>
            <p:ph type="body" sz="quarter" idx="1"/>
          </p:nvPr>
        </p:nvSpPr>
        <p:spPr>
          <a:xfrm>
            <a:off x="762000" y="5994400"/>
            <a:ext cx="22860000" cy="2540000"/>
          </a:xfrm>
          <a:prstGeom prst="rect">
            <a:avLst/>
          </a:prstGeom>
        </p:spPr>
        <p:txBody>
          <a:bodyPr anchor="b"/>
          <a:lstStyle>
            <a:lvl1pPr marL="0" indent="0">
              <a:lnSpc>
                <a:spcPct val="80000"/>
              </a:lnSpc>
              <a:spcBef>
                <a:spcPts val="3200"/>
              </a:spcBef>
              <a:buClrTx/>
              <a:buSzTx/>
              <a:buFontTx/>
              <a:buNone/>
              <a:defRPr cap="all" sz="7700">
                <a:solidFill>
                  <a:srgbClr val="A6AAA9"/>
                </a:solidFill>
                <a:latin typeface="DIN Alternate Bold"/>
                <a:ea typeface="DIN Alternate Bold"/>
                <a:cs typeface="DIN Alternate Bold"/>
                <a:sym typeface="DIN Alternate Bold"/>
              </a:defRPr>
            </a:lvl1pPr>
            <a:lvl2pPr marL="0" indent="0">
              <a:lnSpc>
                <a:spcPct val="80000"/>
              </a:lnSpc>
              <a:spcBef>
                <a:spcPts val="3200"/>
              </a:spcBef>
              <a:buClrTx/>
              <a:buSzTx/>
              <a:buFontTx/>
              <a:buNone/>
              <a:defRPr cap="all" sz="7700">
                <a:solidFill>
                  <a:srgbClr val="A6AAA9"/>
                </a:solidFill>
                <a:latin typeface="DIN Alternate Bold"/>
                <a:ea typeface="DIN Alternate Bold"/>
                <a:cs typeface="DIN Alternate Bold"/>
                <a:sym typeface="DIN Alternate Bold"/>
              </a:defRPr>
            </a:lvl2pPr>
            <a:lvl3pPr marL="0" indent="0">
              <a:lnSpc>
                <a:spcPct val="80000"/>
              </a:lnSpc>
              <a:spcBef>
                <a:spcPts val="3200"/>
              </a:spcBef>
              <a:buClrTx/>
              <a:buSzTx/>
              <a:buFontTx/>
              <a:buNone/>
              <a:defRPr cap="all" sz="7700">
                <a:solidFill>
                  <a:srgbClr val="A6AAA9"/>
                </a:solidFill>
                <a:latin typeface="DIN Alternate Bold"/>
                <a:ea typeface="DIN Alternate Bold"/>
                <a:cs typeface="DIN Alternate Bold"/>
                <a:sym typeface="DIN Alternate Bold"/>
              </a:defRPr>
            </a:lvl3pPr>
            <a:lvl4pPr marL="0" indent="0">
              <a:lnSpc>
                <a:spcPct val="80000"/>
              </a:lnSpc>
              <a:spcBef>
                <a:spcPts val="3200"/>
              </a:spcBef>
              <a:buClrTx/>
              <a:buSzTx/>
              <a:buFontTx/>
              <a:buNone/>
              <a:defRPr cap="all" sz="7700">
                <a:solidFill>
                  <a:srgbClr val="A6AAA9"/>
                </a:solidFill>
                <a:latin typeface="DIN Alternate Bold"/>
                <a:ea typeface="DIN Alternate Bold"/>
                <a:cs typeface="DIN Alternate Bold"/>
                <a:sym typeface="DIN Alternate Bold"/>
              </a:defRPr>
            </a:lvl4pPr>
            <a:lvl5pPr marL="0" indent="0">
              <a:lnSpc>
                <a:spcPct val="80000"/>
              </a:lnSpc>
              <a:spcBef>
                <a:spcPts val="3200"/>
              </a:spcBef>
              <a:buClrTx/>
              <a:buSzTx/>
              <a:buFontTx/>
              <a:buNone/>
              <a:defRPr cap="all" sz="7700">
                <a:solidFill>
                  <a:srgbClr val="A6AAA9"/>
                </a:solidFill>
                <a:latin typeface="DIN Alternate Bold"/>
                <a:ea typeface="DIN Alternate Bold"/>
                <a:cs typeface="DIN Alternate Bold"/>
                <a:sym typeface="DIN Alternate Bold"/>
              </a:defRPr>
            </a:lvl5pPr>
          </a:lstStyle>
          <a:p>
            <a:pPr/>
            <a:r>
              <a:t>Treść - poziom 1</a:t>
            </a:r>
          </a:p>
          <a:p>
            <a:pPr lvl="1"/>
            <a:r>
              <a:t>Treść - poziom 2</a:t>
            </a:r>
          </a:p>
          <a:p>
            <a:pPr lvl="2"/>
            <a:r>
              <a:t>Treść - poziom 3</a:t>
            </a:r>
          </a:p>
          <a:p>
            <a:pPr lvl="3"/>
            <a:r>
              <a:t>Treść - poziom 4</a:t>
            </a:r>
          </a:p>
          <a:p>
            <a:pPr lvl="4"/>
            <a:r>
              <a:t>Treść - poziom 5</a:t>
            </a:r>
          </a:p>
        </p:txBody>
      </p:sp>
      <p:sp>
        <p:nvSpPr>
          <p:cNvPr id="15" name="Numer slajdu"/>
          <p:cNvSpPr txBox="1"/>
          <p:nvPr>
            <p:ph type="sldNum" sz="quarter" idx="2"/>
          </p:nvPr>
        </p:nvSpPr>
        <p:spPr>
          <a:xfrm>
            <a:off x="23063200" y="609600"/>
            <a:ext cx="553195" cy="6350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unktory">
    <p:bg>
      <p:bgPr>
        <a:solidFill>
          <a:srgbClr val="222222"/>
        </a:solidFill>
      </p:bgPr>
    </p:bg>
    <p:spTree>
      <p:nvGrpSpPr>
        <p:cNvPr id="1" name=""/>
        <p:cNvGrpSpPr/>
        <p:nvPr/>
      </p:nvGrpSpPr>
      <p:grpSpPr>
        <a:xfrm>
          <a:off x="0" y="0"/>
          <a:ext cx="0" cy="0"/>
          <a:chOff x="0" y="0"/>
          <a:chExt cx="0" cy="0"/>
        </a:xfrm>
      </p:grpSpPr>
      <p:sp>
        <p:nvSpPr>
          <p:cNvPr id="102" name="Tekst"/>
          <p:cNvSpPr txBox="1"/>
          <p:nvPr>
            <p:ph type="body" sz="quarter" idx="13"/>
          </p:nvPr>
        </p:nvSpPr>
        <p:spPr>
          <a:xfrm>
            <a:off x="762000" y="635000"/>
            <a:ext cx="20955000" cy="635000"/>
          </a:xfrm>
          <a:prstGeom prst="rect">
            <a:avLst/>
          </a:prstGeom>
        </p:spPr>
        <p:txBody>
          <a:bodyPr anchor="b">
            <a:spAutoFit/>
          </a:bodyPr>
          <a:lstStyle>
            <a:lvl1pPr marL="0" indent="0" defTabSz="647700">
              <a:lnSpc>
                <a:spcPct val="80000"/>
              </a:lnSpc>
              <a:spcBef>
                <a:spcPts val="0"/>
              </a:spcBef>
              <a:buClrTx/>
              <a:buSzTx/>
              <a:buFontTx/>
              <a:buNone/>
              <a:defRPr cap="all" spc="180" sz="3600">
                <a:latin typeface="DIN Alternate Bold"/>
                <a:ea typeface="DIN Alternate Bold"/>
                <a:cs typeface="DIN Alternate Bold"/>
                <a:sym typeface="DIN Alternate Bold"/>
              </a:defRPr>
            </a:lvl1pPr>
          </a:lstStyle>
          <a:p>
            <a:pPr/>
            <a:r>
              <a:t>Tekst</a:t>
            </a:r>
          </a:p>
        </p:txBody>
      </p:sp>
      <p:sp>
        <p:nvSpPr>
          <p:cNvPr id="103" name="Treść - poziom 1…"/>
          <p:cNvSpPr txBox="1"/>
          <p:nvPr>
            <p:ph type="body" idx="1"/>
          </p:nvPr>
        </p:nvSpPr>
        <p:spPr>
          <a:prstGeom prst="rect">
            <a:avLst/>
          </a:prstGeom>
        </p:spPr>
        <p:txBody>
          <a:bodyPr/>
          <a:lstStyle>
            <a:lvl1pPr>
              <a:buClr>
                <a:schemeClr val="accent1"/>
              </a:buClr>
              <a:buSzPct val="125000"/>
              <a:buChar char="▸"/>
            </a:lvl1pPr>
            <a:lvl2pPr>
              <a:buClr>
                <a:schemeClr val="accent1"/>
              </a:buClr>
              <a:buSzPct val="125000"/>
              <a:buChar char="▸"/>
            </a:lvl2pPr>
            <a:lvl3pPr>
              <a:buClr>
                <a:schemeClr val="accent1"/>
              </a:buClr>
              <a:buSzPct val="125000"/>
              <a:buChar char="▸"/>
            </a:lvl3pPr>
            <a:lvl4pPr>
              <a:buClr>
                <a:schemeClr val="accent1"/>
              </a:buClr>
              <a:buSzPct val="125000"/>
              <a:buChar char="▸"/>
            </a:lvl4pPr>
            <a:lvl5pPr>
              <a:buClr>
                <a:schemeClr val="accent1"/>
              </a:buClr>
              <a:buSzPct val="125000"/>
              <a:buChar char="▸"/>
            </a:lvl5pPr>
          </a:lstStyle>
          <a:p>
            <a:pPr/>
            <a:r>
              <a:t>Treść - poziom 1</a:t>
            </a:r>
          </a:p>
          <a:p>
            <a:pPr lvl="1"/>
            <a:r>
              <a:t>Treść - poziom 2</a:t>
            </a:r>
          </a:p>
          <a:p>
            <a:pPr lvl="2"/>
            <a:r>
              <a:t>Treść - poziom 3</a:t>
            </a:r>
          </a:p>
          <a:p>
            <a:pPr lvl="3"/>
            <a:r>
              <a:t>Treść - poziom 4</a:t>
            </a:r>
          </a:p>
          <a:p>
            <a:pPr lvl="4"/>
            <a:r>
              <a:t>Treść - poziom 5</a:t>
            </a:r>
          </a:p>
        </p:txBody>
      </p:sp>
      <p:sp>
        <p:nvSpPr>
          <p:cNvPr id="104" name="Numer slajdu"/>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Zdjęcie (3 sztuki)">
    <p:bg>
      <p:bgPr>
        <a:solidFill>
          <a:srgbClr val="222222"/>
        </a:solidFill>
      </p:bgPr>
    </p:bg>
    <p:spTree>
      <p:nvGrpSpPr>
        <p:cNvPr id="1" name=""/>
        <p:cNvGrpSpPr/>
        <p:nvPr/>
      </p:nvGrpSpPr>
      <p:grpSpPr>
        <a:xfrm>
          <a:off x="0" y="0"/>
          <a:ext cx="0" cy="0"/>
          <a:chOff x="0" y="0"/>
          <a:chExt cx="0" cy="0"/>
        </a:xfrm>
      </p:grpSpPr>
      <p:sp>
        <p:nvSpPr>
          <p:cNvPr id="111" name="Obrazek"/>
          <p:cNvSpPr/>
          <p:nvPr>
            <p:ph type="pic" sz="half" idx="13"/>
          </p:nvPr>
        </p:nvSpPr>
        <p:spPr>
          <a:xfrm>
            <a:off x="12192000" y="-177800"/>
            <a:ext cx="12192000" cy="7162800"/>
          </a:xfrm>
          <a:prstGeom prst="rect">
            <a:avLst/>
          </a:prstGeom>
        </p:spPr>
        <p:txBody>
          <a:bodyPr lIns="91439" tIns="45719" rIns="91439" bIns="45719">
            <a:noAutofit/>
          </a:bodyPr>
          <a:lstStyle/>
          <a:p>
            <a:pPr/>
          </a:p>
        </p:txBody>
      </p:sp>
      <p:sp>
        <p:nvSpPr>
          <p:cNvPr id="112" name="Obrazek"/>
          <p:cNvSpPr/>
          <p:nvPr>
            <p:ph type="pic" sz="half" idx="14"/>
          </p:nvPr>
        </p:nvSpPr>
        <p:spPr>
          <a:xfrm>
            <a:off x="12192000" y="6451600"/>
            <a:ext cx="12192000" cy="8297334"/>
          </a:xfrm>
          <a:prstGeom prst="rect">
            <a:avLst/>
          </a:prstGeom>
        </p:spPr>
        <p:txBody>
          <a:bodyPr lIns="91439" tIns="45719" rIns="91439" bIns="45719">
            <a:noAutofit/>
          </a:bodyPr>
          <a:lstStyle/>
          <a:p>
            <a:pPr/>
          </a:p>
        </p:txBody>
      </p:sp>
      <p:sp>
        <p:nvSpPr>
          <p:cNvPr id="113" name="Obrazek"/>
          <p:cNvSpPr/>
          <p:nvPr>
            <p:ph type="pic" idx="15"/>
          </p:nvPr>
        </p:nvSpPr>
        <p:spPr>
          <a:xfrm>
            <a:off x="-190500" y="0"/>
            <a:ext cx="12428272" cy="13716000"/>
          </a:xfrm>
          <a:prstGeom prst="rect">
            <a:avLst/>
          </a:prstGeom>
        </p:spPr>
        <p:txBody>
          <a:bodyPr lIns="91439" tIns="45719" rIns="91439" bIns="45719">
            <a:noAutofit/>
          </a:bodyPr>
          <a:lstStyle/>
          <a:p>
            <a:pPr/>
          </a:p>
        </p:txBody>
      </p:sp>
      <p:sp>
        <p:nvSpPr>
          <p:cNvPr id="114" name="Numer slajdu"/>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ytat">
    <p:bg>
      <p:bgPr>
        <a:solidFill>
          <a:srgbClr val="222222"/>
        </a:solidFill>
      </p:bgPr>
    </p:bg>
    <p:spTree>
      <p:nvGrpSpPr>
        <p:cNvPr id="1" name=""/>
        <p:cNvGrpSpPr/>
        <p:nvPr/>
      </p:nvGrpSpPr>
      <p:grpSpPr>
        <a:xfrm>
          <a:off x="0" y="0"/>
          <a:ext cx="0" cy="0"/>
          <a:chOff x="0" y="0"/>
          <a:chExt cx="0" cy="0"/>
        </a:xfrm>
      </p:grpSpPr>
      <p:sp>
        <p:nvSpPr>
          <p:cNvPr id="121" name="Dymek"/>
          <p:cNvSpPr/>
          <p:nvPr/>
        </p:nvSpPr>
        <p:spPr>
          <a:xfrm>
            <a:off x="876300" y="3314700"/>
            <a:ext cx="22631400" cy="73171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9" y="0"/>
                </a:moveTo>
                <a:cubicBezTo>
                  <a:pt x="54" y="0"/>
                  <a:pt x="0" y="165"/>
                  <a:pt x="0" y="369"/>
                </a:cubicBezTo>
                <a:lnTo>
                  <a:pt x="0" y="19013"/>
                </a:lnTo>
                <a:cubicBezTo>
                  <a:pt x="0" y="19217"/>
                  <a:pt x="54" y="19382"/>
                  <a:pt x="119" y="19382"/>
                </a:cubicBezTo>
                <a:lnTo>
                  <a:pt x="18186" y="19382"/>
                </a:lnTo>
                <a:lnTo>
                  <a:pt x="18717" y="21600"/>
                </a:lnTo>
                <a:lnTo>
                  <a:pt x="19247" y="19382"/>
                </a:lnTo>
                <a:lnTo>
                  <a:pt x="21481" y="19382"/>
                </a:lnTo>
                <a:cubicBezTo>
                  <a:pt x="21546" y="19382"/>
                  <a:pt x="21600" y="19217"/>
                  <a:pt x="21600" y="19013"/>
                </a:cubicBezTo>
                <a:lnTo>
                  <a:pt x="21600" y="369"/>
                </a:lnTo>
                <a:cubicBezTo>
                  <a:pt x="21600" y="165"/>
                  <a:pt x="21546" y="0"/>
                  <a:pt x="21481" y="0"/>
                </a:cubicBezTo>
                <a:lnTo>
                  <a:pt x="119" y="0"/>
                </a:lnTo>
                <a:close/>
              </a:path>
            </a:pathLst>
          </a:custGeom>
          <a:solidFill>
            <a:schemeClr val="accent1"/>
          </a:solidFill>
          <a:ln w="12700">
            <a:miter lim="400000"/>
          </a:ln>
        </p:spPr>
        <p:txBody>
          <a:bodyPr lIns="50800" tIns="50800" rIns="50800" bIns="50800" anchor="ctr"/>
          <a:lstStyle/>
          <a:p>
            <a:pPr algn="ctr">
              <a:lnSpc>
                <a:spcPct val="80000"/>
              </a:lnSpc>
              <a:spcBef>
                <a:spcPts val="0"/>
              </a:spcBef>
              <a:defRPr cap="all" sz="4000">
                <a:solidFill>
                  <a:srgbClr val="FFFFFF"/>
                </a:solidFill>
                <a:latin typeface="+mn-lt"/>
                <a:ea typeface="+mn-ea"/>
                <a:cs typeface="+mn-cs"/>
                <a:sym typeface="DIN Condensed Bold"/>
              </a:defRPr>
            </a:pPr>
          </a:p>
        </p:txBody>
      </p:sp>
      <p:sp>
        <p:nvSpPr>
          <p:cNvPr id="122" name="Wpisz tu cytat."/>
          <p:cNvSpPr txBox="1"/>
          <p:nvPr>
            <p:ph type="body" sz="quarter" idx="13"/>
          </p:nvPr>
        </p:nvSpPr>
        <p:spPr>
          <a:xfrm>
            <a:off x="1676400" y="4089400"/>
            <a:ext cx="21056600" cy="1805946"/>
          </a:xfrm>
          <a:prstGeom prst="rect">
            <a:avLst/>
          </a:prstGeom>
        </p:spPr>
        <p:txBody>
          <a:bodyPr>
            <a:spAutoFit/>
          </a:bodyPr>
          <a:lstStyle>
            <a:lvl1pPr marL="0" indent="0">
              <a:lnSpc>
                <a:spcPct val="80000"/>
              </a:lnSpc>
              <a:spcBef>
                <a:spcPts val="0"/>
              </a:spcBef>
              <a:buClrTx/>
              <a:buSzTx/>
              <a:buFontTx/>
              <a:buNone/>
              <a:defRPr cap="all" sz="13400">
                <a:solidFill>
                  <a:srgbClr val="FFFFFF"/>
                </a:solidFill>
                <a:latin typeface="+mn-lt"/>
                <a:ea typeface="+mn-ea"/>
                <a:cs typeface="+mn-cs"/>
                <a:sym typeface="DIN Condensed Bold"/>
              </a:defRPr>
            </a:lvl1pPr>
          </a:lstStyle>
          <a:p>
            <a:pPr/>
            <a:r>
              <a:t>Wpisz tu cytat.</a:t>
            </a:r>
          </a:p>
        </p:txBody>
      </p:sp>
      <p:sp>
        <p:nvSpPr>
          <p:cNvPr id="123" name="Janek Jabłonka"/>
          <p:cNvSpPr txBox="1"/>
          <p:nvPr>
            <p:ph type="body" sz="quarter" idx="14"/>
          </p:nvPr>
        </p:nvSpPr>
        <p:spPr>
          <a:xfrm>
            <a:off x="762000" y="10953750"/>
            <a:ext cx="22860000" cy="1206500"/>
          </a:xfrm>
          <a:prstGeom prst="rect">
            <a:avLst/>
          </a:prstGeom>
        </p:spPr>
        <p:txBody>
          <a:bodyPr anchor="ctr">
            <a:spAutoFit/>
          </a:bodyPr>
          <a:lstStyle>
            <a:lvl1pPr marL="0" indent="0" algn="r">
              <a:lnSpc>
                <a:spcPct val="80000"/>
              </a:lnSpc>
              <a:spcBef>
                <a:spcPts val="0"/>
              </a:spcBef>
              <a:buClrTx/>
              <a:buSzTx/>
              <a:buFontTx/>
              <a:buNone/>
              <a:defRPr sz="8700">
                <a:latin typeface="+mn-lt"/>
                <a:ea typeface="+mn-ea"/>
                <a:cs typeface="+mn-cs"/>
                <a:sym typeface="DIN Condensed Bold"/>
              </a:defRPr>
            </a:lvl1pPr>
          </a:lstStyle>
          <a:p>
            <a:pPr/>
            <a:r>
              <a:t>Janek Jabłonka</a:t>
            </a:r>
          </a:p>
        </p:txBody>
      </p:sp>
      <p:sp>
        <p:nvSpPr>
          <p:cNvPr id="124" name="Tekst"/>
          <p:cNvSpPr txBox="1"/>
          <p:nvPr>
            <p:ph type="body" sz="quarter" idx="15"/>
          </p:nvPr>
        </p:nvSpPr>
        <p:spPr>
          <a:xfrm>
            <a:off x="762000" y="635000"/>
            <a:ext cx="20955000" cy="635000"/>
          </a:xfrm>
          <a:prstGeom prst="rect">
            <a:avLst/>
          </a:prstGeom>
        </p:spPr>
        <p:txBody>
          <a:bodyPr anchor="b">
            <a:spAutoFit/>
          </a:bodyPr>
          <a:lstStyle>
            <a:lvl1pPr marL="0" indent="0" defTabSz="647700">
              <a:lnSpc>
                <a:spcPct val="80000"/>
              </a:lnSpc>
              <a:spcBef>
                <a:spcPts val="0"/>
              </a:spcBef>
              <a:buClrTx/>
              <a:buSzTx/>
              <a:buFontTx/>
              <a:buNone/>
              <a:defRPr cap="all" spc="180" sz="3600">
                <a:latin typeface="DIN Alternate Bold"/>
                <a:ea typeface="DIN Alternate Bold"/>
                <a:cs typeface="DIN Alternate Bold"/>
                <a:sym typeface="DIN Alternate Bold"/>
              </a:defRPr>
            </a:lvl1pPr>
          </a:lstStyle>
          <a:p>
            <a:pPr/>
            <a:r>
              <a:t>Tekst</a:t>
            </a:r>
          </a:p>
        </p:txBody>
      </p:sp>
      <p:sp>
        <p:nvSpPr>
          <p:cNvPr id="125" name="Numer slajdu"/>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ytat (zamienny)">
    <p:bg>
      <p:bgPr>
        <a:solidFill>
          <a:schemeClr val="accent1"/>
        </a:solidFill>
      </p:bgPr>
    </p:bg>
    <p:spTree>
      <p:nvGrpSpPr>
        <p:cNvPr id="1" name=""/>
        <p:cNvGrpSpPr/>
        <p:nvPr/>
      </p:nvGrpSpPr>
      <p:grpSpPr>
        <a:xfrm>
          <a:off x="0" y="0"/>
          <a:ext cx="0" cy="0"/>
          <a:chOff x="0" y="0"/>
          <a:chExt cx="0" cy="0"/>
        </a:xfrm>
      </p:grpSpPr>
      <p:sp>
        <p:nvSpPr>
          <p:cNvPr id="132" name="Wpisz tu cytat."/>
          <p:cNvSpPr txBox="1"/>
          <p:nvPr>
            <p:ph type="body" sz="quarter" idx="13"/>
          </p:nvPr>
        </p:nvSpPr>
        <p:spPr>
          <a:xfrm>
            <a:off x="11049000" y="3721100"/>
            <a:ext cx="12573000" cy="1805946"/>
          </a:xfrm>
          <a:prstGeom prst="rect">
            <a:avLst/>
          </a:prstGeom>
        </p:spPr>
        <p:txBody>
          <a:bodyPr>
            <a:spAutoFit/>
          </a:bodyPr>
          <a:lstStyle>
            <a:lvl1pPr marL="0" indent="0">
              <a:lnSpc>
                <a:spcPct val="80000"/>
              </a:lnSpc>
              <a:spcBef>
                <a:spcPts val="0"/>
              </a:spcBef>
              <a:buClrTx/>
              <a:buSzTx/>
              <a:buFontTx/>
              <a:buNone/>
              <a:defRPr cap="all" sz="13400">
                <a:solidFill>
                  <a:srgbClr val="FFFFFF"/>
                </a:solidFill>
                <a:latin typeface="+mn-lt"/>
                <a:ea typeface="+mn-ea"/>
                <a:cs typeface="+mn-cs"/>
                <a:sym typeface="DIN Condensed Bold"/>
              </a:defRPr>
            </a:lvl1pPr>
          </a:lstStyle>
          <a:p>
            <a:pPr/>
            <a:r>
              <a:t>Wpisz tu cytat.</a:t>
            </a:r>
          </a:p>
        </p:txBody>
      </p:sp>
      <p:sp>
        <p:nvSpPr>
          <p:cNvPr id="133" name="Obrazek"/>
          <p:cNvSpPr/>
          <p:nvPr>
            <p:ph type="pic" idx="14"/>
          </p:nvPr>
        </p:nvSpPr>
        <p:spPr>
          <a:xfrm>
            <a:off x="-190500" y="0"/>
            <a:ext cx="12428272" cy="13716000"/>
          </a:xfrm>
          <a:prstGeom prst="rect">
            <a:avLst/>
          </a:prstGeom>
        </p:spPr>
        <p:txBody>
          <a:bodyPr lIns="91439" tIns="45719" rIns="91439" bIns="45719">
            <a:noAutofit/>
          </a:bodyPr>
          <a:lstStyle/>
          <a:p>
            <a:pPr/>
          </a:p>
        </p:txBody>
      </p:sp>
      <p:sp>
        <p:nvSpPr>
          <p:cNvPr id="134" name="Janek Jabłonka"/>
          <p:cNvSpPr txBox="1"/>
          <p:nvPr>
            <p:ph type="body" sz="quarter" idx="15"/>
          </p:nvPr>
        </p:nvSpPr>
        <p:spPr>
          <a:xfrm>
            <a:off x="11049000" y="10953750"/>
            <a:ext cx="12573000" cy="1206500"/>
          </a:xfrm>
          <a:prstGeom prst="rect">
            <a:avLst/>
          </a:prstGeom>
        </p:spPr>
        <p:txBody>
          <a:bodyPr anchor="ctr">
            <a:spAutoFit/>
          </a:bodyPr>
          <a:lstStyle>
            <a:lvl1pPr marL="0" indent="0" defTabSz="647700">
              <a:spcBef>
                <a:spcPts val="0"/>
              </a:spcBef>
              <a:buClrTx/>
              <a:buSzTx/>
              <a:buFontTx/>
              <a:buNone/>
              <a:defRPr sz="8700">
                <a:solidFill>
                  <a:srgbClr val="232323"/>
                </a:solidFill>
                <a:latin typeface="+mn-lt"/>
                <a:ea typeface="+mn-ea"/>
                <a:cs typeface="+mn-cs"/>
                <a:sym typeface="DIN Condensed Bold"/>
              </a:defRPr>
            </a:lvl1pPr>
          </a:lstStyle>
          <a:p>
            <a:pPr/>
            <a:r>
              <a:t>Janek Jabłonka</a:t>
            </a:r>
          </a:p>
        </p:txBody>
      </p:sp>
      <p:sp>
        <p:nvSpPr>
          <p:cNvPr id="135" name="Numer slajdu"/>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Zdjęcie">
    <p:bg>
      <p:bgPr>
        <a:solidFill>
          <a:srgbClr val="222222"/>
        </a:solidFill>
      </p:bgPr>
    </p:bg>
    <p:spTree>
      <p:nvGrpSpPr>
        <p:cNvPr id="1" name=""/>
        <p:cNvGrpSpPr/>
        <p:nvPr/>
      </p:nvGrpSpPr>
      <p:grpSpPr>
        <a:xfrm>
          <a:off x="0" y="0"/>
          <a:ext cx="0" cy="0"/>
          <a:chOff x="0" y="0"/>
          <a:chExt cx="0" cy="0"/>
        </a:xfrm>
      </p:grpSpPr>
      <p:sp>
        <p:nvSpPr>
          <p:cNvPr id="142" name="Obrazek"/>
          <p:cNvSpPr/>
          <p:nvPr>
            <p:ph type="pic" idx="13"/>
          </p:nvPr>
        </p:nvSpPr>
        <p:spPr>
          <a:xfrm>
            <a:off x="-38100" y="-1219200"/>
            <a:ext cx="24460200" cy="16145934"/>
          </a:xfrm>
          <a:prstGeom prst="rect">
            <a:avLst/>
          </a:prstGeom>
        </p:spPr>
        <p:txBody>
          <a:bodyPr lIns="91439" tIns="45719" rIns="91439" bIns="45719">
            <a:noAutofit/>
          </a:bodyPr>
          <a:lstStyle/>
          <a:p>
            <a:pPr/>
          </a:p>
        </p:txBody>
      </p:sp>
      <p:sp>
        <p:nvSpPr>
          <p:cNvPr id="143" name="Numer slajdu"/>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usty">
    <p:bg>
      <p:bgPr>
        <a:solidFill>
          <a:srgbClr val="222222"/>
        </a:solidFill>
      </p:bgPr>
    </p:bg>
    <p:spTree>
      <p:nvGrpSpPr>
        <p:cNvPr id="1" name=""/>
        <p:cNvGrpSpPr/>
        <p:nvPr/>
      </p:nvGrpSpPr>
      <p:grpSpPr>
        <a:xfrm>
          <a:off x="0" y="0"/>
          <a:ext cx="0" cy="0"/>
          <a:chOff x="0" y="0"/>
          <a:chExt cx="0" cy="0"/>
        </a:xfrm>
      </p:grpSpPr>
      <p:sp>
        <p:nvSpPr>
          <p:cNvPr id="150" name="Numer slajdu"/>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usty (zamienny)">
    <p:spTree>
      <p:nvGrpSpPr>
        <p:cNvPr id="1" name=""/>
        <p:cNvGrpSpPr/>
        <p:nvPr/>
      </p:nvGrpSpPr>
      <p:grpSpPr>
        <a:xfrm>
          <a:off x="0" y="0"/>
          <a:ext cx="0" cy="0"/>
          <a:chOff x="0" y="0"/>
          <a:chExt cx="0" cy="0"/>
        </a:xfrm>
      </p:grpSpPr>
      <p:sp>
        <p:nvSpPr>
          <p:cNvPr id="157" name="Numer slajdu"/>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Zdjęcie (poziomo)">
    <p:bg>
      <p:bgPr>
        <a:solidFill>
          <a:srgbClr val="222222"/>
        </a:solidFill>
      </p:bgPr>
    </p:bg>
    <p:spTree>
      <p:nvGrpSpPr>
        <p:cNvPr id="1" name=""/>
        <p:cNvGrpSpPr/>
        <p:nvPr/>
      </p:nvGrpSpPr>
      <p:grpSpPr>
        <a:xfrm>
          <a:off x="0" y="0"/>
          <a:ext cx="0" cy="0"/>
          <a:chOff x="0" y="0"/>
          <a:chExt cx="0" cy="0"/>
        </a:xfrm>
      </p:grpSpPr>
      <p:sp>
        <p:nvSpPr>
          <p:cNvPr id="22" name="Obrazek"/>
          <p:cNvSpPr/>
          <p:nvPr>
            <p:ph type="pic" idx="13"/>
          </p:nvPr>
        </p:nvSpPr>
        <p:spPr>
          <a:xfrm>
            <a:off x="-38100" y="-1219200"/>
            <a:ext cx="24460200" cy="16145934"/>
          </a:xfrm>
          <a:prstGeom prst="rect">
            <a:avLst/>
          </a:prstGeom>
        </p:spPr>
        <p:txBody>
          <a:bodyPr lIns="91439" tIns="45719" rIns="91439" bIns="45719">
            <a:noAutofit/>
          </a:bodyPr>
          <a:lstStyle/>
          <a:p>
            <a:pPr/>
          </a:p>
        </p:txBody>
      </p:sp>
      <p:sp>
        <p:nvSpPr>
          <p:cNvPr id="23" name="Linia"/>
          <p:cNvSpPr/>
          <p:nvPr/>
        </p:nvSpPr>
        <p:spPr>
          <a:xfrm flipV="1">
            <a:off x="762000" y="8635632"/>
            <a:ext cx="22859999" cy="369"/>
          </a:xfrm>
          <a:prstGeom prst="line">
            <a:avLst/>
          </a:prstGeom>
          <a:ln w="508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p>
        </p:txBody>
      </p:sp>
      <p:sp>
        <p:nvSpPr>
          <p:cNvPr id="24" name="Tekst tytułowy"/>
          <p:cNvSpPr txBox="1"/>
          <p:nvPr>
            <p:ph type="title"/>
          </p:nvPr>
        </p:nvSpPr>
        <p:spPr>
          <a:xfrm>
            <a:off x="762000" y="9042400"/>
            <a:ext cx="22860000" cy="3810000"/>
          </a:xfrm>
          <a:prstGeom prst="rect">
            <a:avLst/>
          </a:prstGeom>
        </p:spPr>
        <p:txBody>
          <a:bodyPr/>
          <a:lstStyle>
            <a:lvl1pPr>
              <a:spcBef>
                <a:spcPts val="0"/>
              </a:spcBef>
              <a:defRPr sz="30300"/>
            </a:lvl1pPr>
          </a:lstStyle>
          <a:p>
            <a:pPr/>
            <a:r>
              <a:t>Tekst tytułowy</a:t>
            </a:r>
          </a:p>
        </p:txBody>
      </p:sp>
      <p:sp>
        <p:nvSpPr>
          <p:cNvPr id="25" name="Treść - poziom 1…"/>
          <p:cNvSpPr txBox="1"/>
          <p:nvPr>
            <p:ph type="body" sz="quarter" idx="1"/>
          </p:nvPr>
        </p:nvSpPr>
        <p:spPr>
          <a:xfrm>
            <a:off x="762000" y="5994400"/>
            <a:ext cx="22860000" cy="2540000"/>
          </a:xfrm>
          <a:prstGeom prst="rect">
            <a:avLst/>
          </a:prstGeom>
        </p:spPr>
        <p:txBody>
          <a:bodyPr anchor="b"/>
          <a:lstStyle>
            <a:lvl1pPr marL="0" indent="0">
              <a:lnSpc>
                <a:spcPct val="80000"/>
              </a:lnSpc>
              <a:spcBef>
                <a:spcPts val="3200"/>
              </a:spcBef>
              <a:buClrTx/>
              <a:buSzTx/>
              <a:buFontTx/>
              <a:buNone/>
              <a:defRPr cap="all" sz="7700">
                <a:solidFill>
                  <a:srgbClr val="A6AAA9"/>
                </a:solidFill>
                <a:latin typeface="DIN Alternate Bold"/>
                <a:ea typeface="DIN Alternate Bold"/>
                <a:cs typeface="DIN Alternate Bold"/>
                <a:sym typeface="DIN Alternate Bold"/>
              </a:defRPr>
            </a:lvl1pPr>
            <a:lvl2pPr marL="0" indent="0">
              <a:lnSpc>
                <a:spcPct val="80000"/>
              </a:lnSpc>
              <a:spcBef>
                <a:spcPts val="3200"/>
              </a:spcBef>
              <a:buClrTx/>
              <a:buSzTx/>
              <a:buFontTx/>
              <a:buNone/>
              <a:defRPr cap="all" sz="7700">
                <a:solidFill>
                  <a:srgbClr val="A6AAA9"/>
                </a:solidFill>
                <a:latin typeface="DIN Alternate Bold"/>
                <a:ea typeface="DIN Alternate Bold"/>
                <a:cs typeface="DIN Alternate Bold"/>
                <a:sym typeface="DIN Alternate Bold"/>
              </a:defRPr>
            </a:lvl2pPr>
            <a:lvl3pPr marL="0" indent="0">
              <a:lnSpc>
                <a:spcPct val="80000"/>
              </a:lnSpc>
              <a:spcBef>
                <a:spcPts val="3200"/>
              </a:spcBef>
              <a:buClrTx/>
              <a:buSzTx/>
              <a:buFontTx/>
              <a:buNone/>
              <a:defRPr cap="all" sz="7700">
                <a:solidFill>
                  <a:srgbClr val="A6AAA9"/>
                </a:solidFill>
                <a:latin typeface="DIN Alternate Bold"/>
                <a:ea typeface="DIN Alternate Bold"/>
                <a:cs typeface="DIN Alternate Bold"/>
                <a:sym typeface="DIN Alternate Bold"/>
              </a:defRPr>
            </a:lvl3pPr>
            <a:lvl4pPr marL="0" indent="0">
              <a:lnSpc>
                <a:spcPct val="80000"/>
              </a:lnSpc>
              <a:spcBef>
                <a:spcPts val="3200"/>
              </a:spcBef>
              <a:buClrTx/>
              <a:buSzTx/>
              <a:buFontTx/>
              <a:buNone/>
              <a:defRPr cap="all" sz="7700">
                <a:solidFill>
                  <a:srgbClr val="A6AAA9"/>
                </a:solidFill>
                <a:latin typeface="DIN Alternate Bold"/>
                <a:ea typeface="DIN Alternate Bold"/>
                <a:cs typeface="DIN Alternate Bold"/>
                <a:sym typeface="DIN Alternate Bold"/>
              </a:defRPr>
            </a:lvl4pPr>
            <a:lvl5pPr marL="0" indent="0">
              <a:lnSpc>
                <a:spcPct val="80000"/>
              </a:lnSpc>
              <a:spcBef>
                <a:spcPts val="3200"/>
              </a:spcBef>
              <a:buClrTx/>
              <a:buSzTx/>
              <a:buFontTx/>
              <a:buNone/>
              <a:defRPr cap="all" sz="7700">
                <a:solidFill>
                  <a:srgbClr val="A6AAA9"/>
                </a:solidFill>
                <a:latin typeface="DIN Alternate Bold"/>
                <a:ea typeface="DIN Alternate Bold"/>
                <a:cs typeface="DIN Alternate Bold"/>
                <a:sym typeface="DIN Alternate Bold"/>
              </a:defRPr>
            </a:lvl5pPr>
          </a:lstStyle>
          <a:p>
            <a:pPr/>
            <a:r>
              <a:t>Treść - poziom 1</a:t>
            </a:r>
          </a:p>
          <a:p>
            <a:pPr lvl="1"/>
            <a:r>
              <a:t>Treść - poziom 2</a:t>
            </a:r>
          </a:p>
          <a:p>
            <a:pPr lvl="2"/>
            <a:r>
              <a:t>Treść - poziom 3</a:t>
            </a:r>
          </a:p>
          <a:p>
            <a:pPr lvl="3"/>
            <a:r>
              <a:t>Treść - poziom 4</a:t>
            </a:r>
          </a:p>
          <a:p>
            <a:pPr lvl="4"/>
            <a:r>
              <a:t>Treść - poziom 5</a:t>
            </a:r>
          </a:p>
        </p:txBody>
      </p:sp>
      <p:sp>
        <p:nvSpPr>
          <p:cNvPr id="26" name="Numer slajdu"/>
          <p:cNvSpPr txBox="1"/>
          <p:nvPr>
            <p:ph type="sldNum" sz="quarter" idx="2"/>
          </p:nvPr>
        </p:nvSpPr>
        <p:spPr>
          <a:xfrm>
            <a:off x="23063200" y="609600"/>
            <a:ext cx="553195" cy="6350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ytuł i podtytuł (zamienny)">
    <p:spTree>
      <p:nvGrpSpPr>
        <p:cNvPr id="1" name=""/>
        <p:cNvGrpSpPr/>
        <p:nvPr/>
      </p:nvGrpSpPr>
      <p:grpSpPr>
        <a:xfrm>
          <a:off x="0" y="0"/>
          <a:ext cx="0" cy="0"/>
          <a:chOff x="0" y="0"/>
          <a:chExt cx="0" cy="0"/>
        </a:xfrm>
      </p:grpSpPr>
      <p:sp>
        <p:nvSpPr>
          <p:cNvPr id="33" name="Linia"/>
          <p:cNvSpPr/>
          <p:nvPr/>
        </p:nvSpPr>
        <p:spPr>
          <a:xfrm flipV="1">
            <a:off x="762000" y="8635632"/>
            <a:ext cx="22859999" cy="369"/>
          </a:xfrm>
          <a:prstGeom prst="line">
            <a:avLst/>
          </a:prstGeom>
          <a:ln w="508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p>
        </p:txBody>
      </p:sp>
      <p:sp>
        <p:nvSpPr>
          <p:cNvPr id="34" name="Tekst tytułowy"/>
          <p:cNvSpPr txBox="1"/>
          <p:nvPr>
            <p:ph type="title"/>
          </p:nvPr>
        </p:nvSpPr>
        <p:spPr>
          <a:xfrm>
            <a:off x="762000" y="9042400"/>
            <a:ext cx="22860000" cy="3810000"/>
          </a:xfrm>
          <a:prstGeom prst="rect">
            <a:avLst/>
          </a:prstGeom>
        </p:spPr>
        <p:txBody>
          <a:bodyPr/>
          <a:lstStyle>
            <a:lvl1pPr>
              <a:spcBef>
                <a:spcPts val="0"/>
              </a:spcBef>
              <a:defRPr sz="30300"/>
            </a:lvl1pPr>
          </a:lstStyle>
          <a:p>
            <a:pPr/>
            <a:r>
              <a:t>Tekst tytułowy</a:t>
            </a:r>
          </a:p>
        </p:txBody>
      </p:sp>
      <p:sp>
        <p:nvSpPr>
          <p:cNvPr id="35" name="Treść - poziom 1…"/>
          <p:cNvSpPr txBox="1"/>
          <p:nvPr>
            <p:ph type="body" sz="quarter" idx="1"/>
          </p:nvPr>
        </p:nvSpPr>
        <p:spPr>
          <a:xfrm>
            <a:off x="762000" y="5994400"/>
            <a:ext cx="22860000" cy="2540000"/>
          </a:xfrm>
          <a:prstGeom prst="rect">
            <a:avLst/>
          </a:prstGeom>
        </p:spPr>
        <p:txBody>
          <a:bodyPr anchor="b"/>
          <a:lstStyle>
            <a:lvl1pPr marL="0" indent="0">
              <a:lnSpc>
                <a:spcPct val="80000"/>
              </a:lnSpc>
              <a:spcBef>
                <a:spcPts val="3200"/>
              </a:spcBef>
              <a:buClrTx/>
              <a:buSzTx/>
              <a:buFontTx/>
              <a:buNone/>
              <a:defRPr cap="all" sz="7700">
                <a:solidFill>
                  <a:srgbClr val="A6AAA9"/>
                </a:solidFill>
                <a:latin typeface="DIN Alternate Bold"/>
                <a:ea typeface="DIN Alternate Bold"/>
                <a:cs typeface="DIN Alternate Bold"/>
                <a:sym typeface="DIN Alternate Bold"/>
              </a:defRPr>
            </a:lvl1pPr>
            <a:lvl2pPr marL="0" indent="0">
              <a:lnSpc>
                <a:spcPct val="80000"/>
              </a:lnSpc>
              <a:spcBef>
                <a:spcPts val="3200"/>
              </a:spcBef>
              <a:buClrTx/>
              <a:buSzTx/>
              <a:buFontTx/>
              <a:buNone/>
              <a:defRPr cap="all" sz="7700">
                <a:solidFill>
                  <a:srgbClr val="A6AAA9"/>
                </a:solidFill>
                <a:latin typeface="DIN Alternate Bold"/>
                <a:ea typeface="DIN Alternate Bold"/>
                <a:cs typeface="DIN Alternate Bold"/>
                <a:sym typeface="DIN Alternate Bold"/>
              </a:defRPr>
            </a:lvl2pPr>
            <a:lvl3pPr marL="0" indent="0">
              <a:lnSpc>
                <a:spcPct val="80000"/>
              </a:lnSpc>
              <a:spcBef>
                <a:spcPts val="3200"/>
              </a:spcBef>
              <a:buClrTx/>
              <a:buSzTx/>
              <a:buFontTx/>
              <a:buNone/>
              <a:defRPr cap="all" sz="7700">
                <a:solidFill>
                  <a:srgbClr val="A6AAA9"/>
                </a:solidFill>
                <a:latin typeface="DIN Alternate Bold"/>
                <a:ea typeface="DIN Alternate Bold"/>
                <a:cs typeface="DIN Alternate Bold"/>
                <a:sym typeface="DIN Alternate Bold"/>
              </a:defRPr>
            </a:lvl3pPr>
            <a:lvl4pPr marL="0" indent="0">
              <a:lnSpc>
                <a:spcPct val="80000"/>
              </a:lnSpc>
              <a:spcBef>
                <a:spcPts val="3200"/>
              </a:spcBef>
              <a:buClrTx/>
              <a:buSzTx/>
              <a:buFontTx/>
              <a:buNone/>
              <a:defRPr cap="all" sz="7700">
                <a:solidFill>
                  <a:srgbClr val="A6AAA9"/>
                </a:solidFill>
                <a:latin typeface="DIN Alternate Bold"/>
                <a:ea typeface="DIN Alternate Bold"/>
                <a:cs typeface="DIN Alternate Bold"/>
                <a:sym typeface="DIN Alternate Bold"/>
              </a:defRPr>
            </a:lvl4pPr>
            <a:lvl5pPr marL="0" indent="0">
              <a:lnSpc>
                <a:spcPct val="80000"/>
              </a:lnSpc>
              <a:spcBef>
                <a:spcPts val="3200"/>
              </a:spcBef>
              <a:buClrTx/>
              <a:buSzTx/>
              <a:buFontTx/>
              <a:buNone/>
              <a:defRPr cap="all" sz="7700">
                <a:solidFill>
                  <a:srgbClr val="A6AAA9"/>
                </a:solidFill>
                <a:latin typeface="DIN Alternate Bold"/>
                <a:ea typeface="DIN Alternate Bold"/>
                <a:cs typeface="DIN Alternate Bold"/>
                <a:sym typeface="DIN Alternate Bold"/>
              </a:defRPr>
            </a:lvl5pPr>
          </a:lstStyle>
          <a:p>
            <a:pPr/>
            <a:r>
              <a:t>Treść - poziom 1</a:t>
            </a:r>
          </a:p>
          <a:p>
            <a:pPr lvl="1"/>
            <a:r>
              <a:t>Treść - poziom 2</a:t>
            </a:r>
          </a:p>
          <a:p>
            <a:pPr lvl="2"/>
            <a:r>
              <a:t>Treść - poziom 3</a:t>
            </a:r>
          </a:p>
          <a:p>
            <a:pPr lvl="3"/>
            <a:r>
              <a:t>Treść - poziom 4</a:t>
            </a:r>
          </a:p>
          <a:p>
            <a:pPr lvl="4"/>
            <a:r>
              <a:t>Treść - poziom 5</a:t>
            </a:r>
          </a:p>
        </p:txBody>
      </p:sp>
      <p:sp>
        <p:nvSpPr>
          <p:cNvPr id="36" name="Numer slajdu"/>
          <p:cNvSpPr txBox="1"/>
          <p:nvPr>
            <p:ph type="sldNum" sz="quarter" idx="2"/>
          </p:nvPr>
        </p:nvSpPr>
        <p:spPr>
          <a:xfrm>
            <a:off x="23013221" y="584200"/>
            <a:ext cx="553195" cy="6350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ytuł — na środku">
    <p:bg>
      <p:bgPr>
        <a:solidFill>
          <a:srgbClr val="222222"/>
        </a:solidFill>
      </p:bgPr>
    </p:bg>
    <p:spTree>
      <p:nvGrpSpPr>
        <p:cNvPr id="1" name=""/>
        <p:cNvGrpSpPr/>
        <p:nvPr/>
      </p:nvGrpSpPr>
      <p:grpSpPr>
        <a:xfrm>
          <a:off x="0" y="0"/>
          <a:ext cx="0" cy="0"/>
          <a:chOff x="0" y="0"/>
          <a:chExt cx="0" cy="0"/>
        </a:xfrm>
      </p:grpSpPr>
      <p:sp>
        <p:nvSpPr>
          <p:cNvPr id="43" name="Tekst tytułowy"/>
          <p:cNvSpPr txBox="1"/>
          <p:nvPr>
            <p:ph type="title"/>
          </p:nvPr>
        </p:nvSpPr>
        <p:spPr>
          <a:xfrm>
            <a:off x="762000" y="5676900"/>
            <a:ext cx="22860000" cy="6350000"/>
          </a:xfrm>
          <a:prstGeom prst="rect">
            <a:avLst/>
          </a:prstGeom>
        </p:spPr>
        <p:txBody>
          <a:bodyPr/>
          <a:lstStyle>
            <a:lvl1pPr>
              <a:spcBef>
                <a:spcPts val="0"/>
              </a:spcBef>
              <a:defRPr sz="30300"/>
            </a:lvl1pPr>
          </a:lstStyle>
          <a:p>
            <a:pPr/>
            <a:r>
              <a:t>Tekst tytułowy</a:t>
            </a:r>
          </a:p>
        </p:txBody>
      </p:sp>
      <p:sp>
        <p:nvSpPr>
          <p:cNvPr id="44" name="Numer slajdu"/>
          <p:cNvSpPr txBox="1"/>
          <p:nvPr>
            <p:ph type="sldNum" sz="quarter" idx="2"/>
          </p:nvPr>
        </p:nvSpPr>
        <p:spPr>
          <a:xfrm>
            <a:off x="23063200" y="609600"/>
            <a:ext cx="553195" cy="6350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Zdjęcie (pionowo)">
    <p:bg>
      <p:bgPr>
        <a:solidFill>
          <a:srgbClr val="222222"/>
        </a:solidFill>
      </p:bgPr>
    </p:bg>
    <p:spTree>
      <p:nvGrpSpPr>
        <p:cNvPr id="1" name=""/>
        <p:cNvGrpSpPr/>
        <p:nvPr/>
      </p:nvGrpSpPr>
      <p:grpSpPr>
        <a:xfrm>
          <a:off x="0" y="0"/>
          <a:ext cx="0" cy="0"/>
          <a:chOff x="0" y="0"/>
          <a:chExt cx="0" cy="0"/>
        </a:xfrm>
      </p:grpSpPr>
      <p:sp>
        <p:nvSpPr>
          <p:cNvPr id="51" name="Linia"/>
          <p:cNvSpPr/>
          <p:nvPr/>
        </p:nvSpPr>
        <p:spPr>
          <a:xfrm flipV="1">
            <a:off x="11049000" y="8635798"/>
            <a:ext cx="12572997" cy="203"/>
          </a:xfrm>
          <a:prstGeom prst="line">
            <a:avLst/>
          </a:prstGeom>
          <a:ln w="508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p>
        </p:txBody>
      </p:sp>
      <p:sp>
        <p:nvSpPr>
          <p:cNvPr id="52" name="Obrazek"/>
          <p:cNvSpPr/>
          <p:nvPr>
            <p:ph type="pic" idx="13"/>
          </p:nvPr>
        </p:nvSpPr>
        <p:spPr>
          <a:xfrm>
            <a:off x="-190500" y="0"/>
            <a:ext cx="12428272" cy="13716000"/>
          </a:xfrm>
          <a:prstGeom prst="rect">
            <a:avLst/>
          </a:prstGeom>
        </p:spPr>
        <p:txBody>
          <a:bodyPr lIns="91439" tIns="45719" rIns="91439" bIns="45719">
            <a:noAutofit/>
          </a:bodyPr>
          <a:lstStyle/>
          <a:p>
            <a:pPr/>
          </a:p>
        </p:txBody>
      </p:sp>
      <p:sp>
        <p:nvSpPr>
          <p:cNvPr id="53" name="Tekst tytułowy"/>
          <p:cNvSpPr txBox="1"/>
          <p:nvPr>
            <p:ph type="title"/>
          </p:nvPr>
        </p:nvSpPr>
        <p:spPr>
          <a:xfrm>
            <a:off x="11049000" y="9042400"/>
            <a:ext cx="12573000" cy="3810000"/>
          </a:xfrm>
          <a:prstGeom prst="rect">
            <a:avLst/>
          </a:prstGeom>
        </p:spPr>
        <p:txBody>
          <a:bodyPr/>
          <a:lstStyle>
            <a:lvl1pPr>
              <a:spcBef>
                <a:spcPts val="0"/>
              </a:spcBef>
              <a:defRPr sz="30300"/>
            </a:lvl1pPr>
          </a:lstStyle>
          <a:p>
            <a:pPr/>
            <a:r>
              <a:t>Tekst tytułowy</a:t>
            </a:r>
          </a:p>
        </p:txBody>
      </p:sp>
      <p:sp>
        <p:nvSpPr>
          <p:cNvPr id="54" name="Treść - poziom 1…"/>
          <p:cNvSpPr txBox="1"/>
          <p:nvPr>
            <p:ph type="body" sz="quarter" idx="1"/>
          </p:nvPr>
        </p:nvSpPr>
        <p:spPr>
          <a:xfrm>
            <a:off x="11049000" y="5994400"/>
            <a:ext cx="12573000" cy="2540000"/>
          </a:xfrm>
          <a:prstGeom prst="rect">
            <a:avLst/>
          </a:prstGeom>
        </p:spPr>
        <p:txBody>
          <a:bodyPr anchor="b"/>
          <a:lstStyle>
            <a:lvl1pPr marL="0" indent="0">
              <a:lnSpc>
                <a:spcPct val="80000"/>
              </a:lnSpc>
              <a:spcBef>
                <a:spcPts val="3200"/>
              </a:spcBef>
              <a:buClrTx/>
              <a:buSzTx/>
              <a:buFontTx/>
              <a:buNone/>
              <a:defRPr cap="all" sz="7700">
                <a:solidFill>
                  <a:srgbClr val="A6AAA9"/>
                </a:solidFill>
                <a:latin typeface="DIN Alternate Bold"/>
                <a:ea typeface="DIN Alternate Bold"/>
                <a:cs typeface="DIN Alternate Bold"/>
                <a:sym typeface="DIN Alternate Bold"/>
              </a:defRPr>
            </a:lvl1pPr>
            <a:lvl2pPr marL="0" indent="0">
              <a:lnSpc>
                <a:spcPct val="80000"/>
              </a:lnSpc>
              <a:spcBef>
                <a:spcPts val="3200"/>
              </a:spcBef>
              <a:buClrTx/>
              <a:buSzTx/>
              <a:buFontTx/>
              <a:buNone/>
              <a:defRPr cap="all" sz="7700">
                <a:solidFill>
                  <a:srgbClr val="A6AAA9"/>
                </a:solidFill>
                <a:latin typeface="DIN Alternate Bold"/>
                <a:ea typeface="DIN Alternate Bold"/>
                <a:cs typeface="DIN Alternate Bold"/>
                <a:sym typeface="DIN Alternate Bold"/>
              </a:defRPr>
            </a:lvl2pPr>
            <a:lvl3pPr marL="0" indent="0">
              <a:lnSpc>
                <a:spcPct val="80000"/>
              </a:lnSpc>
              <a:spcBef>
                <a:spcPts val="3200"/>
              </a:spcBef>
              <a:buClrTx/>
              <a:buSzTx/>
              <a:buFontTx/>
              <a:buNone/>
              <a:defRPr cap="all" sz="7700">
                <a:solidFill>
                  <a:srgbClr val="A6AAA9"/>
                </a:solidFill>
                <a:latin typeface="DIN Alternate Bold"/>
                <a:ea typeface="DIN Alternate Bold"/>
                <a:cs typeface="DIN Alternate Bold"/>
                <a:sym typeface="DIN Alternate Bold"/>
              </a:defRPr>
            </a:lvl3pPr>
            <a:lvl4pPr marL="0" indent="0">
              <a:lnSpc>
                <a:spcPct val="80000"/>
              </a:lnSpc>
              <a:spcBef>
                <a:spcPts val="3200"/>
              </a:spcBef>
              <a:buClrTx/>
              <a:buSzTx/>
              <a:buFontTx/>
              <a:buNone/>
              <a:defRPr cap="all" sz="7700">
                <a:solidFill>
                  <a:srgbClr val="A6AAA9"/>
                </a:solidFill>
                <a:latin typeface="DIN Alternate Bold"/>
                <a:ea typeface="DIN Alternate Bold"/>
                <a:cs typeface="DIN Alternate Bold"/>
                <a:sym typeface="DIN Alternate Bold"/>
              </a:defRPr>
            </a:lvl4pPr>
            <a:lvl5pPr marL="0" indent="0">
              <a:lnSpc>
                <a:spcPct val="80000"/>
              </a:lnSpc>
              <a:spcBef>
                <a:spcPts val="3200"/>
              </a:spcBef>
              <a:buClrTx/>
              <a:buSzTx/>
              <a:buFontTx/>
              <a:buNone/>
              <a:defRPr cap="all" sz="7700">
                <a:solidFill>
                  <a:srgbClr val="A6AAA9"/>
                </a:solidFill>
                <a:latin typeface="DIN Alternate Bold"/>
                <a:ea typeface="DIN Alternate Bold"/>
                <a:cs typeface="DIN Alternate Bold"/>
                <a:sym typeface="DIN Alternate Bold"/>
              </a:defRPr>
            </a:lvl5pPr>
          </a:lstStyle>
          <a:p>
            <a:pPr/>
            <a:r>
              <a:t>Treść - poziom 1</a:t>
            </a:r>
          </a:p>
          <a:p>
            <a:pPr lvl="1"/>
            <a:r>
              <a:t>Treść - poziom 2</a:t>
            </a:r>
          </a:p>
          <a:p>
            <a:pPr lvl="2"/>
            <a:r>
              <a:t>Treść - poziom 3</a:t>
            </a:r>
          </a:p>
          <a:p>
            <a:pPr lvl="3"/>
            <a:r>
              <a:t>Treść - poziom 4</a:t>
            </a:r>
          </a:p>
          <a:p>
            <a:pPr lvl="4"/>
            <a:r>
              <a:t>Treść - poziom 5</a:t>
            </a:r>
          </a:p>
        </p:txBody>
      </p:sp>
      <p:sp>
        <p:nvSpPr>
          <p:cNvPr id="55" name="Numer slajdu"/>
          <p:cNvSpPr txBox="1"/>
          <p:nvPr>
            <p:ph type="sldNum" sz="quarter" idx="2"/>
          </p:nvPr>
        </p:nvSpPr>
        <p:spPr>
          <a:xfrm>
            <a:off x="23063200" y="609600"/>
            <a:ext cx="553195" cy="6350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ytuł (na górze)">
    <p:spTree>
      <p:nvGrpSpPr>
        <p:cNvPr id="1" name=""/>
        <p:cNvGrpSpPr/>
        <p:nvPr/>
      </p:nvGrpSpPr>
      <p:grpSpPr>
        <a:xfrm>
          <a:off x="0" y="0"/>
          <a:ext cx="0" cy="0"/>
          <a:chOff x="0" y="0"/>
          <a:chExt cx="0" cy="0"/>
        </a:xfrm>
      </p:grpSpPr>
      <p:sp>
        <p:nvSpPr>
          <p:cNvPr id="62" name="Tekst"/>
          <p:cNvSpPr txBox="1"/>
          <p:nvPr>
            <p:ph type="body" sz="quarter" idx="13"/>
          </p:nvPr>
        </p:nvSpPr>
        <p:spPr>
          <a:xfrm>
            <a:off x="762000" y="635000"/>
            <a:ext cx="20955000" cy="635000"/>
          </a:xfrm>
          <a:prstGeom prst="rect">
            <a:avLst/>
          </a:prstGeom>
        </p:spPr>
        <p:txBody>
          <a:bodyPr anchor="b">
            <a:spAutoFit/>
          </a:bodyPr>
          <a:lstStyle>
            <a:lvl1pPr marL="0" indent="0" defTabSz="647700">
              <a:lnSpc>
                <a:spcPct val="80000"/>
              </a:lnSpc>
              <a:spcBef>
                <a:spcPts val="0"/>
              </a:spcBef>
              <a:buClrTx/>
              <a:buSzTx/>
              <a:buFontTx/>
              <a:buNone/>
              <a:defRPr cap="all" spc="180" sz="3600">
                <a:latin typeface="DIN Alternate Bold"/>
                <a:ea typeface="DIN Alternate Bold"/>
                <a:cs typeface="DIN Alternate Bold"/>
                <a:sym typeface="DIN Alternate Bold"/>
              </a:defRPr>
            </a:lvl1pPr>
          </a:lstStyle>
          <a:p>
            <a:pPr/>
            <a:r>
              <a:t>Tekst</a:t>
            </a:r>
          </a:p>
        </p:txBody>
      </p:sp>
      <p:sp>
        <p:nvSpPr>
          <p:cNvPr id="63" name="Tekst tytułowy"/>
          <p:cNvSpPr txBox="1"/>
          <p:nvPr>
            <p:ph type="title"/>
          </p:nvPr>
        </p:nvSpPr>
        <p:spPr>
          <a:prstGeom prst="rect">
            <a:avLst/>
          </a:prstGeom>
        </p:spPr>
        <p:txBody>
          <a:bodyPr/>
          <a:lstStyle/>
          <a:p>
            <a:pPr/>
            <a:r>
              <a:t>Tekst tytułowy</a:t>
            </a:r>
          </a:p>
        </p:txBody>
      </p:sp>
      <p:sp>
        <p:nvSpPr>
          <p:cNvPr id="64" name="Numer slajdu"/>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ytuł i punktory">
    <p:bg>
      <p:bgPr>
        <a:solidFill>
          <a:srgbClr val="222222"/>
        </a:solidFill>
      </p:bgPr>
    </p:bg>
    <p:spTree>
      <p:nvGrpSpPr>
        <p:cNvPr id="1" name=""/>
        <p:cNvGrpSpPr/>
        <p:nvPr/>
      </p:nvGrpSpPr>
      <p:grpSpPr>
        <a:xfrm>
          <a:off x="0" y="0"/>
          <a:ext cx="0" cy="0"/>
          <a:chOff x="0" y="0"/>
          <a:chExt cx="0" cy="0"/>
        </a:xfrm>
      </p:grpSpPr>
      <p:sp>
        <p:nvSpPr>
          <p:cNvPr id="71" name="Tekst"/>
          <p:cNvSpPr txBox="1"/>
          <p:nvPr>
            <p:ph type="body" sz="quarter" idx="13"/>
          </p:nvPr>
        </p:nvSpPr>
        <p:spPr>
          <a:xfrm>
            <a:off x="762000" y="635000"/>
            <a:ext cx="20955000" cy="635000"/>
          </a:xfrm>
          <a:prstGeom prst="rect">
            <a:avLst/>
          </a:prstGeom>
        </p:spPr>
        <p:txBody>
          <a:bodyPr anchor="b">
            <a:spAutoFit/>
          </a:bodyPr>
          <a:lstStyle>
            <a:lvl1pPr marL="0" indent="0" defTabSz="647700">
              <a:lnSpc>
                <a:spcPct val="80000"/>
              </a:lnSpc>
              <a:spcBef>
                <a:spcPts val="0"/>
              </a:spcBef>
              <a:buClrTx/>
              <a:buSzTx/>
              <a:buFontTx/>
              <a:buNone/>
              <a:defRPr cap="all" spc="180" sz="3600">
                <a:latin typeface="DIN Alternate Bold"/>
                <a:ea typeface="DIN Alternate Bold"/>
                <a:cs typeface="DIN Alternate Bold"/>
                <a:sym typeface="DIN Alternate Bold"/>
              </a:defRPr>
            </a:lvl1pPr>
          </a:lstStyle>
          <a:p>
            <a:pPr/>
            <a:r>
              <a:t>Tekst</a:t>
            </a:r>
          </a:p>
        </p:txBody>
      </p:sp>
      <p:sp>
        <p:nvSpPr>
          <p:cNvPr id="72" name="Tekst tytułowy"/>
          <p:cNvSpPr txBox="1"/>
          <p:nvPr>
            <p:ph type="title"/>
          </p:nvPr>
        </p:nvSpPr>
        <p:spPr>
          <a:prstGeom prst="rect">
            <a:avLst/>
          </a:prstGeom>
        </p:spPr>
        <p:txBody>
          <a:bodyPr/>
          <a:lstStyle/>
          <a:p>
            <a:pPr/>
            <a:r>
              <a:t>Tekst tytułowy</a:t>
            </a:r>
          </a:p>
        </p:txBody>
      </p:sp>
      <p:sp>
        <p:nvSpPr>
          <p:cNvPr id="73" name="Treść - poziom 1…"/>
          <p:cNvSpPr txBox="1"/>
          <p:nvPr>
            <p:ph type="body" idx="1"/>
          </p:nvPr>
        </p:nvSpPr>
        <p:spPr>
          <a:prstGeom prst="rect">
            <a:avLst/>
          </a:prstGeom>
        </p:spPr>
        <p:txBody>
          <a:bodyPr/>
          <a:lstStyle>
            <a:lvl1pPr>
              <a:buClr>
                <a:schemeClr val="accent1"/>
              </a:buClr>
              <a:buChar char="▸"/>
            </a:lvl1pPr>
            <a:lvl2pPr>
              <a:buClr>
                <a:schemeClr val="accent1"/>
              </a:buClr>
              <a:buChar char="▸"/>
            </a:lvl2pPr>
            <a:lvl3pPr>
              <a:buClr>
                <a:schemeClr val="accent1"/>
              </a:buClr>
              <a:buChar char="▸"/>
            </a:lvl3pPr>
            <a:lvl4pPr>
              <a:buClr>
                <a:schemeClr val="accent1"/>
              </a:buClr>
              <a:buChar char="▸"/>
            </a:lvl4pPr>
            <a:lvl5pPr>
              <a:buClr>
                <a:schemeClr val="accent1"/>
              </a:buClr>
              <a:buChar char="▸"/>
            </a:lvl5pPr>
          </a:lstStyle>
          <a:p>
            <a:pPr/>
            <a:r>
              <a:t>Treść - poziom 1</a:t>
            </a:r>
          </a:p>
          <a:p>
            <a:pPr lvl="1"/>
            <a:r>
              <a:t>Treść - poziom 2</a:t>
            </a:r>
          </a:p>
          <a:p>
            <a:pPr lvl="2"/>
            <a:r>
              <a:t>Treść - poziom 3</a:t>
            </a:r>
          </a:p>
          <a:p>
            <a:pPr lvl="3"/>
            <a:r>
              <a:t>Treść - poziom 4</a:t>
            </a:r>
          </a:p>
          <a:p>
            <a:pPr lvl="4"/>
            <a:r>
              <a:t>Treść - poziom 5</a:t>
            </a:r>
          </a:p>
        </p:txBody>
      </p:sp>
      <p:sp>
        <p:nvSpPr>
          <p:cNvPr id="74" name="Numer slajdu"/>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ytuł i punktory (zamienny)">
    <p:spTree>
      <p:nvGrpSpPr>
        <p:cNvPr id="1" name=""/>
        <p:cNvGrpSpPr/>
        <p:nvPr/>
      </p:nvGrpSpPr>
      <p:grpSpPr>
        <a:xfrm>
          <a:off x="0" y="0"/>
          <a:ext cx="0" cy="0"/>
          <a:chOff x="0" y="0"/>
          <a:chExt cx="0" cy="0"/>
        </a:xfrm>
      </p:grpSpPr>
      <p:sp>
        <p:nvSpPr>
          <p:cNvPr id="81" name="Tekst"/>
          <p:cNvSpPr txBox="1"/>
          <p:nvPr>
            <p:ph type="body" sz="quarter" idx="13"/>
          </p:nvPr>
        </p:nvSpPr>
        <p:spPr>
          <a:xfrm>
            <a:off x="762000" y="635000"/>
            <a:ext cx="20955000" cy="635000"/>
          </a:xfrm>
          <a:prstGeom prst="rect">
            <a:avLst/>
          </a:prstGeom>
        </p:spPr>
        <p:txBody>
          <a:bodyPr anchor="b">
            <a:spAutoFit/>
          </a:bodyPr>
          <a:lstStyle>
            <a:lvl1pPr marL="0" indent="0" defTabSz="647700">
              <a:lnSpc>
                <a:spcPct val="80000"/>
              </a:lnSpc>
              <a:spcBef>
                <a:spcPts val="0"/>
              </a:spcBef>
              <a:buClrTx/>
              <a:buSzTx/>
              <a:buFontTx/>
              <a:buNone/>
              <a:defRPr cap="all" spc="180" sz="3600">
                <a:latin typeface="DIN Alternate Bold"/>
                <a:ea typeface="DIN Alternate Bold"/>
                <a:cs typeface="DIN Alternate Bold"/>
                <a:sym typeface="DIN Alternate Bold"/>
              </a:defRPr>
            </a:lvl1pPr>
          </a:lstStyle>
          <a:p>
            <a:pPr/>
            <a:r>
              <a:t>Tekst</a:t>
            </a:r>
          </a:p>
        </p:txBody>
      </p:sp>
      <p:sp>
        <p:nvSpPr>
          <p:cNvPr id="82" name="Tekst tytułowy"/>
          <p:cNvSpPr txBox="1"/>
          <p:nvPr>
            <p:ph type="title"/>
          </p:nvPr>
        </p:nvSpPr>
        <p:spPr>
          <a:prstGeom prst="rect">
            <a:avLst/>
          </a:prstGeom>
        </p:spPr>
        <p:txBody>
          <a:bodyPr/>
          <a:lstStyle/>
          <a:p>
            <a:pPr/>
            <a:r>
              <a:t>Tekst tytułowy</a:t>
            </a:r>
          </a:p>
        </p:txBody>
      </p:sp>
      <p:sp>
        <p:nvSpPr>
          <p:cNvPr id="83" name="Treść - poziom 1…"/>
          <p:cNvSpPr txBox="1"/>
          <p:nvPr>
            <p:ph type="body" idx="1"/>
          </p:nvPr>
        </p:nvSpPr>
        <p:spPr>
          <a:prstGeom prst="rect">
            <a:avLst/>
          </a:prstGeom>
        </p:spPr>
        <p:txBody>
          <a:bodyPr/>
          <a:lstStyle>
            <a:lvl1pPr>
              <a:buClr>
                <a:schemeClr val="accent1"/>
              </a:buClr>
              <a:buChar char="▸"/>
            </a:lvl1pPr>
            <a:lvl2pPr>
              <a:buClr>
                <a:schemeClr val="accent1"/>
              </a:buClr>
              <a:buChar char="▸"/>
            </a:lvl2pPr>
            <a:lvl3pPr>
              <a:buClr>
                <a:schemeClr val="accent1"/>
              </a:buClr>
              <a:buChar char="▸"/>
            </a:lvl3pPr>
            <a:lvl4pPr>
              <a:buClr>
                <a:schemeClr val="accent1"/>
              </a:buClr>
              <a:buChar char="▸"/>
            </a:lvl4pPr>
            <a:lvl5pPr>
              <a:buClr>
                <a:schemeClr val="accent1"/>
              </a:buClr>
              <a:buChar char="▸"/>
            </a:lvl5pPr>
          </a:lstStyle>
          <a:p>
            <a:pPr/>
            <a:r>
              <a:t>Treść - poziom 1</a:t>
            </a:r>
          </a:p>
          <a:p>
            <a:pPr lvl="1"/>
            <a:r>
              <a:t>Treść - poziom 2</a:t>
            </a:r>
          </a:p>
          <a:p>
            <a:pPr lvl="2"/>
            <a:r>
              <a:t>Treść - poziom 3</a:t>
            </a:r>
          </a:p>
          <a:p>
            <a:pPr lvl="3"/>
            <a:r>
              <a:t>Treść - poziom 4</a:t>
            </a:r>
          </a:p>
          <a:p>
            <a:pPr lvl="4"/>
            <a:r>
              <a:t>Treść - poziom 5</a:t>
            </a:r>
          </a:p>
        </p:txBody>
      </p:sp>
      <p:sp>
        <p:nvSpPr>
          <p:cNvPr id="84" name="Numer slajdu"/>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ytuł i punktory ze zdjęciem">
    <p:bg>
      <p:bgPr>
        <a:solidFill>
          <a:srgbClr val="222222"/>
        </a:solidFill>
      </p:bgPr>
    </p:bg>
    <p:spTree>
      <p:nvGrpSpPr>
        <p:cNvPr id="1" name=""/>
        <p:cNvGrpSpPr/>
        <p:nvPr/>
      </p:nvGrpSpPr>
      <p:grpSpPr>
        <a:xfrm>
          <a:off x="0" y="0"/>
          <a:ext cx="0" cy="0"/>
          <a:chOff x="0" y="0"/>
          <a:chExt cx="0" cy="0"/>
        </a:xfrm>
      </p:grpSpPr>
      <p:sp>
        <p:nvSpPr>
          <p:cNvPr id="91" name="Tekst"/>
          <p:cNvSpPr txBox="1"/>
          <p:nvPr>
            <p:ph type="body" sz="quarter" idx="13"/>
          </p:nvPr>
        </p:nvSpPr>
        <p:spPr>
          <a:xfrm>
            <a:off x="762000" y="635000"/>
            <a:ext cx="20955000" cy="635000"/>
          </a:xfrm>
          <a:prstGeom prst="rect">
            <a:avLst/>
          </a:prstGeom>
        </p:spPr>
        <p:txBody>
          <a:bodyPr anchor="b">
            <a:spAutoFit/>
          </a:bodyPr>
          <a:lstStyle>
            <a:lvl1pPr marL="0" indent="0" defTabSz="647700">
              <a:lnSpc>
                <a:spcPct val="80000"/>
              </a:lnSpc>
              <a:spcBef>
                <a:spcPts val="0"/>
              </a:spcBef>
              <a:buClrTx/>
              <a:buSzTx/>
              <a:buFontTx/>
              <a:buNone/>
              <a:defRPr cap="all" spc="180" sz="3600">
                <a:latin typeface="DIN Alternate Bold"/>
                <a:ea typeface="DIN Alternate Bold"/>
                <a:cs typeface="DIN Alternate Bold"/>
                <a:sym typeface="DIN Alternate Bold"/>
              </a:defRPr>
            </a:lvl1pPr>
          </a:lstStyle>
          <a:p>
            <a:pPr/>
            <a:r>
              <a:t>Tekst</a:t>
            </a:r>
          </a:p>
        </p:txBody>
      </p:sp>
      <p:sp>
        <p:nvSpPr>
          <p:cNvPr id="92" name="Obrazek"/>
          <p:cNvSpPr/>
          <p:nvPr>
            <p:ph type="pic" idx="14"/>
          </p:nvPr>
        </p:nvSpPr>
        <p:spPr>
          <a:xfrm>
            <a:off x="13258800" y="0"/>
            <a:ext cx="12428272" cy="13716000"/>
          </a:xfrm>
          <a:prstGeom prst="rect">
            <a:avLst/>
          </a:prstGeom>
        </p:spPr>
        <p:txBody>
          <a:bodyPr lIns="91439" tIns="45719" rIns="91439" bIns="45719">
            <a:noAutofit/>
          </a:bodyPr>
          <a:lstStyle/>
          <a:p>
            <a:pPr/>
          </a:p>
        </p:txBody>
      </p:sp>
      <p:sp>
        <p:nvSpPr>
          <p:cNvPr id="93" name="Tekst tytułowy"/>
          <p:cNvSpPr txBox="1"/>
          <p:nvPr>
            <p:ph type="title"/>
          </p:nvPr>
        </p:nvSpPr>
        <p:spPr>
          <a:xfrm>
            <a:off x="762000" y="2159000"/>
            <a:ext cx="11811000" cy="1016000"/>
          </a:xfrm>
          <a:prstGeom prst="rect">
            <a:avLst/>
          </a:prstGeom>
        </p:spPr>
        <p:txBody>
          <a:bodyPr/>
          <a:lstStyle/>
          <a:p>
            <a:pPr/>
            <a:r>
              <a:t>Tekst tytułowy</a:t>
            </a:r>
          </a:p>
        </p:txBody>
      </p:sp>
      <p:sp>
        <p:nvSpPr>
          <p:cNvPr id="94" name="Treść - poziom 1…"/>
          <p:cNvSpPr txBox="1"/>
          <p:nvPr>
            <p:ph type="body" sz="half" idx="1"/>
          </p:nvPr>
        </p:nvSpPr>
        <p:spPr>
          <a:xfrm>
            <a:off x="762000" y="3860800"/>
            <a:ext cx="11811000" cy="8585200"/>
          </a:xfrm>
          <a:prstGeom prst="rect">
            <a:avLst/>
          </a:prstGeom>
        </p:spPr>
        <p:txBody>
          <a:bodyPr/>
          <a:lstStyle>
            <a:lvl1pPr>
              <a:buClr>
                <a:schemeClr val="accent1"/>
              </a:buClr>
              <a:buChar char="▸"/>
              <a:defRPr sz="4000"/>
            </a:lvl1pPr>
            <a:lvl2pPr>
              <a:buClr>
                <a:schemeClr val="accent1"/>
              </a:buClr>
              <a:buChar char="▸"/>
              <a:defRPr sz="4000"/>
            </a:lvl2pPr>
            <a:lvl3pPr>
              <a:buClr>
                <a:schemeClr val="accent1"/>
              </a:buClr>
              <a:buChar char="▸"/>
              <a:defRPr sz="4000"/>
            </a:lvl3pPr>
            <a:lvl4pPr>
              <a:buClr>
                <a:schemeClr val="accent1"/>
              </a:buClr>
              <a:buChar char="▸"/>
              <a:defRPr sz="4000"/>
            </a:lvl4pPr>
            <a:lvl5pPr>
              <a:buClr>
                <a:schemeClr val="accent1"/>
              </a:buClr>
              <a:buChar char="▸"/>
              <a:defRPr sz="4000"/>
            </a:lvl5pPr>
          </a:lstStyle>
          <a:p>
            <a:pPr/>
            <a:r>
              <a:t>Treść - poziom 1</a:t>
            </a:r>
          </a:p>
          <a:p>
            <a:pPr lvl="1"/>
            <a:r>
              <a:t>Treść - poziom 2</a:t>
            </a:r>
          </a:p>
          <a:p>
            <a:pPr lvl="2"/>
            <a:r>
              <a:t>Treść - poziom 3</a:t>
            </a:r>
          </a:p>
          <a:p>
            <a:pPr lvl="3"/>
            <a:r>
              <a:t>Treść - poziom 4</a:t>
            </a:r>
          </a:p>
          <a:p>
            <a:pPr lvl="4"/>
            <a:r>
              <a:t>Treść - poziom 5</a:t>
            </a:r>
          </a:p>
        </p:txBody>
      </p:sp>
      <p:sp>
        <p:nvSpPr>
          <p:cNvPr id="95" name="Numer slajdu"/>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Linia"/>
          <p:cNvSpPr/>
          <p:nvPr/>
        </p:nvSpPr>
        <p:spPr>
          <a:xfrm flipV="1">
            <a:off x="762000" y="1396632"/>
            <a:ext cx="22859999" cy="369"/>
          </a:xfrm>
          <a:prstGeom prst="line">
            <a:avLst/>
          </a:prstGeom>
          <a:ln w="254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p>
        </p:txBody>
      </p:sp>
      <p:sp>
        <p:nvSpPr>
          <p:cNvPr id="3" name="Tekst tytułowy"/>
          <p:cNvSpPr txBox="1"/>
          <p:nvPr>
            <p:ph type="title"/>
          </p:nvPr>
        </p:nvSpPr>
        <p:spPr>
          <a:xfrm>
            <a:off x="762000" y="2159000"/>
            <a:ext cx="22860000" cy="101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Tekst tytułowy</a:t>
            </a:r>
          </a:p>
        </p:txBody>
      </p:sp>
      <p:sp>
        <p:nvSpPr>
          <p:cNvPr id="4" name="Treść - poziom 1…"/>
          <p:cNvSpPr txBox="1"/>
          <p:nvPr>
            <p:ph type="body" idx="1"/>
          </p:nvPr>
        </p:nvSpPr>
        <p:spPr>
          <a:xfrm>
            <a:off x="762000" y="3860800"/>
            <a:ext cx="22860000" cy="8585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Treść - poziom 1</a:t>
            </a:r>
          </a:p>
          <a:p>
            <a:pPr lvl="1"/>
            <a:r>
              <a:t>Treść - poziom 2</a:t>
            </a:r>
          </a:p>
          <a:p>
            <a:pPr lvl="2"/>
            <a:r>
              <a:t>Treść - poziom 3</a:t>
            </a:r>
          </a:p>
          <a:p>
            <a:pPr lvl="3"/>
            <a:r>
              <a:t>Treść - poziom 4</a:t>
            </a:r>
          </a:p>
          <a:p>
            <a:pPr lvl="4"/>
            <a:r>
              <a:t>Treść - poziom 5</a:t>
            </a:r>
          </a:p>
        </p:txBody>
      </p:sp>
      <p:sp>
        <p:nvSpPr>
          <p:cNvPr id="5" name="Numer slajdu"/>
          <p:cNvSpPr txBox="1"/>
          <p:nvPr>
            <p:ph type="sldNum" sz="quarter" idx="2"/>
          </p:nvPr>
        </p:nvSpPr>
        <p:spPr>
          <a:xfrm>
            <a:off x="23059652" y="609600"/>
            <a:ext cx="553196" cy="635000"/>
          </a:xfrm>
          <a:prstGeom prst="rect">
            <a:avLst/>
          </a:prstGeom>
          <a:ln w="12700">
            <a:miter lim="400000"/>
          </a:ln>
        </p:spPr>
        <p:txBody>
          <a:bodyPr wrap="none" lIns="50800" tIns="50800" rIns="50800" bIns="50800">
            <a:spAutoFit/>
          </a:bodyPr>
          <a:lstStyle>
            <a:lvl1pPr algn="r">
              <a:lnSpc>
                <a:spcPct val="80000"/>
              </a:lnSpc>
              <a:spcBef>
                <a:spcPts val="0"/>
              </a:spcBef>
              <a:defRPr sz="3600">
                <a:latin typeface="DIN Alternate Bold"/>
                <a:ea typeface="DIN Alternate Bold"/>
                <a:cs typeface="DIN Alternate Bold"/>
                <a:sym typeface="DIN Alternate Bold"/>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transition xmlns:p14="http://schemas.microsoft.com/office/powerpoint/2010/main" spd="med" advClick="1"/>
  <p:txStyles>
    <p:titleStyle>
      <a:lvl1pPr marL="0" marR="0" indent="0" algn="l" defTabSz="825500" rtl="0" latinLnBrk="0">
        <a:lnSpc>
          <a:spcPct val="80000"/>
        </a:lnSpc>
        <a:spcBef>
          <a:spcPts val="3900"/>
        </a:spcBef>
        <a:spcAft>
          <a:spcPts val="0"/>
        </a:spcAft>
        <a:buClrTx/>
        <a:buSzTx/>
        <a:buFontTx/>
        <a:buNone/>
        <a:tabLst/>
        <a:defRPr b="0" baseline="0" cap="all" i="0" spc="0" strike="noStrike" sz="8700" u="none">
          <a:solidFill>
            <a:schemeClr val="accent1"/>
          </a:solidFill>
          <a:uFillTx/>
          <a:latin typeface="+mn-lt"/>
          <a:ea typeface="+mn-ea"/>
          <a:cs typeface="+mn-cs"/>
          <a:sym typeface="DIN Condensed Bold"/>
        </a:defRPr>
      </a:lvl1pPr>
      <a:lvl2pPr marL="0" marR="0" indent="0" algn="l" defTabSz="825500" rtl="0" latinLnBrk="0">
        <a:lnSpc>
          <a:spcPct val="80000"/>
        </a:lnSpc>
        <a:spcBef>
          <a:spcPts val="3900"/>
        </a:spcBef>
        <a:spcAft>
          <a:spcPts val="0"/>
        </a:spcAft>
        <a:buClrTx/>
        <a:buSzTx/>
        <a:buFontTx/>
        <a:buNone/>
        <a:tabLst/>
        <a:defRPr b="0" baseline="0" cap="all" i="0" spc="0" strike="noStrike" sz="8700" u="none">
          <a:solidFill>
            <a:schemeClr val="accent1"/>
          </a:solidFill>
          <a:uFillTx/>
          <a:latin typeface="+mn-lt"/>
          <a:ea typeface="+mn-ea"/>
          <a:cs typeface="+mn-cs"/>
          <a:sym typeface="DIN Condensed Bold"/>
        </a:defRPr>
      </a:lvl2pPr>
      <a:lvl3pPr marL="0" marR="0" indent="0" algn="l" defTabSz="825500" rtl="0" latinLnBrk="0">
        <a:lnSpc>
          <a:spcPct val="80000"/>
        </a:lnSpc>
        <a:spcBef>
          <a:spcPts val="3900"/>
        </a:spcBef>
        <a:spcAft>
          <a:spcPts val="0"/>
        </a:spcAft>
        <a:buClrTx/>
        <a:buSzTx/>
        <a:buFontTx/>
        <a:buNone/>
        <a:tabLst/>
        <a:defRPr b="0" baseline="0" cap="all" i="0" spc="0" strike="noStrike" sz="8700" u="none">
          <a:solidFill>
            <a:schemeClr val="accent1"/>
          </a:solidFill>
          <a:uFillTx/>
          <a:latin typeface="+mn-lt"/>
          <a:ea typeface="+mn-ea"/>
          <a:cs typeface="+mn-cs"/>
          <a:sym typeface="DIN Condensed Bold"/>
        </a:defRPr>
      </a:lvl3pPr>
      <a:lvl4pPr marL="0" marR="0" indent="0" algn="l" defTabSz="825500" rtl="0" latinLnBrk="0">
        <a:lnSpc>
          <a:spcPct val="80000"/>
        </a:lnSpc>
        <a:spcBef>
          <a:spcPts val="3900"/>
        </a:spcBef>
        <a:spcAft>
          <a:spcPts val="0"/>
        </a:spcAft>
        <a:buClrTx/>
        <a:buSzTx/>
        <a:buFontTx/>
        <a:buNone/>
        <a:tabLst/>
        <a:defRPr b="0" baseline="0" cap="all" i="0" spc="0" strike="noStrike" sz="8700" u="none">
          <a:solidFill>
            <a:schemeClr val="accent1"/>
          </a:solidFill>
          <a:uFillTx/>
          <a:latin typeface="+mn-lt"/>
          <a:ea typeface="+mn-ea"/>
          <a:cs typeface="+mn-cs"/>
          <a:sym typeface="DIN Condensed Bold"/>
        </a:defRPr>
      </a:lvl4pPr>
      <a:lvl5pPr marL="0" marR="0" indent="0" algn="l" defTabSz="825500" rtl="0" latinLnBrk="0">
        <a:lnSpc>
          <a:spcPct val="80000"/>
        </a:lnSpc>
        <a:spcBef>
          <a:spcPts val="3900"/>
        </a:spcBef>
        <a:spcAft>
          <a:spcPts val="0"/>
        </a:spcAft>
        <a:buClrTx/>
        <a:buSzTx/>
        <a:buFontTx/>
        <a:buNone/>
        <a:tabLst/>
        <a:defRPr b="0" baseline="0" cap="all" i="0" spc="0" strike="noStrike" sz="8700" u="none">
          <a:solidFill>
            <a:schemeClr val="accent1"/>
          </a:solidFill>
          <a:uFillTx/>
          <a:latin typeface="+mn-lt"/>
          <a:ea typeface="+mn-ea"/>
          <a:cs typeface="+mn-cs"/>
          <a:sym typeface="DIN Condensed Bold"/>
        </a:defRPr>
      </a:lvl5pPr>
      <a:lvl6pPr marL="0" marR="0" indent="0" algn="l" defTabSz="825500" rtl="0" latinLnBrk="0">
        <a:lnSpc>
          <a:spcPct val="80000"/>
        </a:lnSpc>
        <a:spcBef>
          <a:spcPts val="3900"/>
        </a:spcBef>
        <a:spcAft>
          <a:spcPts val="0"/>
        </a:spcAft>
        <a:buClrTx/>
        <a:buSzTx/>
        <a:buFontTx/>
        <a:buNone/>
        <a:tabLst/>
        <a:defRPr b="0" baseline="0" cap="all" i="0" spc="0" strike="noStrike" sz="8700" u="none">
          <a:solidFill>
            <a:schemeClr val="accent1"/>
          </a:solidFill>
          <a:uFillTx/>
          <a:latin typeface="+mn-lt"/>
          <a:ea typeface="+mn-ea"/>
          <a:cs typeface="+mn-cs"/>
          <a:sym typeface="DIN Condensed Bold"/>
        </a:defRPr>
      </a:lvl6pPr>
      <a:lvl7pPr marL="0" marR="0" indent="0" algn="l" defTabSz="825500" rtl="0" latinLnBrk="0">
        <a:lnSpc>
          <a:spcPct val="80000"/>
        </a:lnSpc>
        <a:spcBef>
          <a:spcPts val="3900"/>
        </a:spcBef>
        <a:spcAft>
          <a:spcPts val="0"/>
        </a:spcAft>
        <a:buClrTx/>
        <a:buSzTx/>
        <a:buFontTx/>
        <a:buNone/>
        <a:tabLst/>
        <a:defRPr b="0" baseline="0" cap="all" i="0" spc="0" strike="noStrike" sz="8700" u="none">
          <a:solidFill>
            <a:schemeClr val="accent1"/>
          </a:solidFill>
          <a:uFillTx/>
          <a:latin typeface="+mn-lt"/>
          <a:ea typeface="+mn-ea"/>
          <a:cs typeface="+mn-cs"/>
          <a:sym typeface="DIN Condensed Bold"/>
        </a:defRPr>
      </a:lvl7pPr>
      <a:lvl8pPr marL="0" marR="0" indent="0" algn="l" defTabSz="825500" rtl="0" latinLnBrk="0">
        <a:lnSpc>
          <a:spcPct val="80000"/>
        </a:lnSpc>
        <a:spcBef>
          <a:spcPts val="3900"/>
        </a:spcBef>
        <a:spcAft>
          <a:spcPts val="0"/>
        </a:spcAft>
        <a:buClrTx/>
        <a:buSzTx/>
        <a:buFontTx/>
        <a:buNone/>
        <a:tabLst/>
        <a:defRPr b="0" baseline="0" cap="all" i="0" spc="0" strike="noStrike" sz="8700" u="none">
          <a:solidFill>
            <a:schemeClr val="accent1"/>
          </a:solidFill>
          <a:uFillTx/>
          <a:latin typeface="+mn-lt"/>
          <a:ea typeface="+mn-ea"/>
          <a:cs typeface="+mn-cs"/>
          <a:sym typeface="DIN Condensed Bold"/>
        </a:defRPr>
      </a:lvl8pPr>
      <a:lvl9pPr marL="0" marR="0" indent="0" algn="l" defTabSz="825500" rtl="0" latinLnBrk="0">
        <a:lnSpc>
          <a:spcPct val="80000"/>
        </a:lnSpc>
        <a:spcBef>
          <a:spcPts val="3900"/>
        </a:spcBef>
        <a:spcAft>
          <a:spcPts val="0"/>
        </a:spcAft>
        <a:buClrTx/>
        <a:buSzTx/>
        <a:buFontTx/>
        <a:buNone/>
        <a:tabLst/>
        <a:defRPr b="0" baseline="0" cap="all" i="0" spc="0" strike="noStrike" sz="8700" u="none">
          <a:solidFill>
            <a:schemeClr val="accent1"/>
          </a:solidFill>
          <a:uFillTx/>
          <a:latin typeface="+mn-lt"/>
          <a:ea typeface="+mn-ea"/>
          <a:cs typeface="+mn-cs"/>
          <a:sym typeface="DIN Condensed Bold"/>
        </a:defRPr>
      </a:lvl9pPr>
    </p:titleStyle>
    <p:bodyStyle>
      <a:lvl1pPr marL="635000" marR="0" indent="-635000" algn="l" defTabSz="825500" rtl="0" latinLnBrk="0">
        <a:lnSpc>
          <a:spcPct val="100000"/>
        </a:lnSpc>
        <a:spcBef>
          <a:spcPts val="3900"/>
        </a:spcBef>
        <a:spcAft>
          <a:spcPts val="0"/>
        </a:spcAft>
        <a:buClr>
          <a:schemeClr val="accent1">
            <a:satOff val="-4060"/>
          </a:schemeClr>
        </a:buClr>
        <a:buSzPct val="104999"/>
        <a:buFont typeface="Avenir Next Regular"/>
        <a:buChar char="‣"/>
        <a:tabLst/>
        <a:defRPr b="0" baseline="0" cap="none" i="0" spc="0" strike="noStrike" sz="4800" u="none">
          <a:solidFill>
            <a:srgbClr val="838787"/>
          </a:solidFill>
          <a:uFillTx/>
          <a:latin typeface="Avenir Next Medium"/>
          <a:ea typeface="Avenir Next Medium"/>
          <a:cs typeface="Avenir Next Medium"/>
          <a:sym typeface="Avenir Next Medium"/>
        </a:defRPr>
      </a:lvl1pPr>
      <a:lvl2pPr marL="1270000" marR="0" indent="-635000" algn="l" defTabSz="825500" rtl="0" latinLnBrk="0">
        <a:lnSpc>
          <a:spcPct val="100000"/>
        </a:lnSpc>
        <a:spcBef>
          <a:spcPts val="3900"/>
        </a:spcBef>
        <a:spcAft>
          <a:spcPts val="0"/>
        </a:spcAft>
        <a:buClr>
          <a:schemeClr val="accent1">
            <a:satOff val="-4060"/>
          </a:schemeClr>
        </a:buClr>
        <a:buSzPct val="104999"/>
        <a:buFont typeface="Avenir Next Regular"/>
        <a:buChar char="‣"/>
        <a:tabLst/>
        <a:defRPr b="0" baseline="0" cap="none" i="0" spc="0" strike="noStrike" sz="4800" u="none">
          <a:solidFill>
            <a:srgbClr val="838787"/>
          </a:solidFill>
          <a:uFillTx/>
          <a:latin typeface="Avenir Next Medium"/>
          <a:ea typeface="Avenir Next Medium"/>
          <a:cs typeface="Avenir Next Medium"/>
          <a:sym typeface="Avenir Next Medium"/>
        </a:defRPr>
      </a:lvl2pPr>
      <a:lvl3pPr marL="1905000" marR="0" indent="-635000" algn="l" defTabSz="825500" rtl="0" latinLnBrk="0">
        <a:lnSpc>
          <a:spcPct val="100000"/>
        </a:lnSpc>
        <a:spcBef>
          <a:spcPts val="3900"/>
        </a:spcBef>
        <a:spcAft>
          <a:spcPts val="0"/>
        </a:spcAft>
        <a:buClr>
          <a:schemeClr val="accent1">
            <a:satOff val="-4060"/>
          </a:schemeClr>
        </a:buClr>
        <a:buSzPct val="104999"/>
        <a:buFont typeface="Avenir Next Regular"/>
        <a:buChar char="‣"/>
        <a:tabLst/>
        <a:defRPr b="0" baseline="0" cap="none" i="0" spc="0" strike="noStrike" sz="4800" u="none">
          <a:solidFill>
            <a:srgbClr val="838787"/>
          </a:solidFill>
          <a:uFillTx/>
          <a:latin typeface="Avenir Next Medium"/>
          <a:ea typeface="Avenir Next Medium"/>
          <a:cs typeface="Avenir Next Medium"/>
          <a:sym typeface="Avenir Next Medium"/>
        </a:defRPr>
      </a:lvl3pPr>
      <a:lvl4pPr marL="2540000" marR="0" indent="-635000" algn="l" defTabSz="825500" rtl="0" latinLnBrk="0">
        <a:lnSpc>
          <a:spcPct val="100000"/>
        </a:lnSpc>
        <a:spcBef>
          <a:spcPts val="3900"/>
        </a:spcBef>
        <a:spcAft>
          <a:spcPts val="0"/>
        </a:spcAft>
        <a:buClr>
          <a:schemeClr val="accent1">
            <a:satOff val="-4060"/>
          </a:schemeClr>
        </a:buClr>
        <a:buSzPct val="104999"/>
        <a:buFont typeface="Avenir Next Regular"/>
        <a:buChar char="‣"/>
        <a:tabLst/>
        <a:defRPr b="0" baseline="0" cap="none" i="0" spc="0" strike="noStrike" sz="4800" u="none">
          <a:solidFill>
            <a:srgbClr val="838787"/>
          </a:solidFill>
          <a:uFillTx/>
          <a:latin typeface="Avenir Next Medium"/>
          <a:ea typeface="Avenir Next Medium"/>
          <a:cs typeface="Avenir Next Medium"/>
          <a:sym typeface="Avenir Next Medium"/>
        </a:defRPr>
      </a:lvl4pPr>
      <a:lvl5pPr marL="3175000" marR="0" indent="-635000" algn="l" defTabSz="825500" rtl="0" latinLnBrk="0">
        <a:lnSpc>
          <a:spcPct val="100000"/>
        </a:lnSpc>
        <a:spcBef>
          <a:spcPts val="3900"/>
        </a:spcBef>
        <a:spcAft>
          <a:spcPts val="0"/>
        </a:spcAft>
        <a:buClr>
          <a:schemeClr val="accent1">
            <a:satOff val="-4060"/>
          </a:schemeClr>
        </a:buClr>
        <a:buSzPct val="104999"/>
        <a:buFont typeface="Avenir Next Regular"/>
        <a:buChar char="‣"/>
        <a:tabLst/>
        <a:defRPr b="0" baseline="0" cap="none" i="0" spc="0" strike="noStrike" sz="4800" u="none">
          <a:solidFill>
            <a:srgbClr val="838787"/>
          </a:solidFill>
          <a:uFillTx/>
          <a:latin typeface="Avenir Next Medium"/>
          <a:ea typeface="Avenir Next Medium"/>
          <a:cs typeface="Avenir Next Medium"/>
          <a:sym typeface="Avenir Next Medium"/>
        </a:defRPr>
      </a:lvl5pPr>
      <a:lvl6pPr marL="3810000" marR="0" indent="-635000" algn="l" defTabSz="825500" rtl="0" latinLnBrk="0">
        <a:lnSpc>
          <a:spcPct val="100000"/>
        </a:lnSpc>
        <a:spcBef>
          <a:spcPts val="3900"/>
        </a:spcBef>
        <a:spcAft>
          <a:spcPts val="0"/>
        </a:spcAft>
        <a:buClr>
          <a:schemeClr val="accent1">
            <a:satOff val="-4060"/>
          </a:schemeClr>
        </a:buClr>
        <a:buSzPct val="104999"/>
        <a:buFont typeface="Avenir Next Regular"/>
        <a:buChar char="‣"/>
        <a:tabLst/>
        <a:defRPr b="0" baseline="0" cap="none" i="0" spc="0" strike="noStrike" sz="4800" u="none">
          <a:solidFill>
            <a:srgbClr val="838787"/>
          </a:solidFill>
          <a:uFillTx/>
          <a:latin typeface="Avenir Next Medium"/>
          <a:ea typeface="Avenir Next Medium"/>
          <a:cs typeface="Avenir Next Medium"/>
          <a:sym typeface="Avenir Next Medium"/>
        </a:defRPr>
      </a:lvl6pPr>
      <a:lvl7pPr marL="4445000" marR="0" indent="-635000" algn="l" defTabSz="825500" rtl="0" latinLnBrk="0">
        <a:lnSpc>
          <a:spcPct val="100000"/>
        </a:lnSpc>
        <a:spcBef>
          <a:spcPts val="3900"/>
        </a:spcBef>
        <a:spcAft>
          <a:spcPts val="0"/>
        </a:spcAft>
        <a:buClr>
          <a:schemeClr val="accent1">
            <a:satOff val="-4060"/>
          </a:schemeClr>
        </a:buClr>
        <a:buSzPct val="104999"/>
        <a:buFont typeface="Avenir Next Regular"/>
        <a:buChar char="‣"/>
        <a:tabLst/>
        <a:defRPr b="0" baseline="0" cap="none" i="0" spc="0" strike="noStrike" sz="4800" u="none">
          <a:solidFill>
            <a:srgbClr val="838787"/>
          </a:solidFill>
          <a:uFillTx/>
          <a:latin typeface="Avenir Next Medium"/>
          <a:ea typeface="Avenir Next Medium"/>
          <a:cs typeface="Avenir Next Medium"/>
          <a:sym typeface="Avenir Next Medium"/>
        </a:defRPr>
      </a:lvl7pPr>
      <a:lvl8pPr marL="5080000" marR="0" indent="-635000" algn="l" defTabSz="825500" rtl="0" latinLnBrk="0">
        <a:lnSpc>
          <a:spcPct val="100000"/>
        </a:lnSpc>
        <a:spcBef>
          <a:spcPts val="3900"/>
        </a:spcBef>
        <a:spcAft>
          <a:spcPts val="0"/>
        </a:spcAft>
        <a:buClr>
          <a:schemeClr val="accent1">
            <a:satOff val="-4060"/>
          </a:schemeClr>
        </a:buClr>
        <a:buSzPct val="104999"/>
        <a:buFont typeface="Avenir Next Regular"/>
        <a:buChar char="‣"/>
        <a:tabLst/>
        <a:defRPr b="0" baseline="0" cap="none" i="0" spc="0" strike="noStrike" sz="4800" u="none">
          <a:solidFill>
            <a:srgbClr val="838787"/>
          </a:solidFill>
          <a:uFillTx/>
          <a:latin typeface="Avenir Next Medium"/>
          <a:ea typeface="Avenir Next Medium"/>
          <a:cs typeface="Avenir Next Medium"/>
          <a:sym typeface="Avenir Next Medium"/>
        </a:defRPr>
      </a:lvl8pPr>
      <a:lvl9pPr marL="5715000" marR="0" indent="-635000" algn="l" defTabSz="825500" rtl="0" latinLnBrk="0">
        <a:lnSpc>
          <a:spcPct val="100000"/>
        </a:lnSpc>
        <a:spcBef>
          <a:spcPts val="3900"/>
        </a:spcBef>
        <a:spcAft>
          <a:spcPts val="0"/>
        </a:spcAft>
        <a:buClr>
          <a:schemeClr val="accent1">
            <a:satOff val="-4060"/>
          </a:schemeClr>
        </a:buClr>
        <a:buSzPct val="104999"/>
        <a:buFont typeface="Avenir Next Regular"/>
        <a:buChar char="‣"/>
        <a:tabLst/>
        <a:defRPr b="0" baseline="0" cap="none" i="0" spc="0" strike="noStrike" sz="4800" u="none">
          <a:solidFill>
            <a:srgbClr val="838787"/>
          </a:solidFill>
          <a:uFillTx/>
          <a:latin typeface="Avenir Next Medium"/>
          <a:ea typeface="Avenir Next Medium"/>
          <a:cs typeface="Avenir Next Medium"/>
          <a:sym typeface="Avenir Next Medium"/>
        </a:defRPr>
      </a:lvl9pPr>
    </p:bodyStyle>
    <p:otherStyle>
      <a:lvl1pPr marL="0" marR="0" indent="0" algn="r" defTabSz="825500" latinLnBrk="0">
        <a:lnSpc>
          <a:spcPct val="80000"/>
        </a:lnSpc>
        <a:spcBef>
          <a:spcPts val="0"/>
        </a:spcBef>
        <a:spcAft>
          <a:spcPts val="0"/>
        </a:spcAft>
        <a:buClrTx/>
        <a:buSzTx/>
        <a:buFontTx/>
        <a:buNone/>
        <a:tabLst/>
        <a:defRPr b="0" baseline="0" cap="none" i="0" spc="0" strike="noStrike" sz="3600" u="none">
          <a:solidFill>
            <a:schemeClr val="tx1"/>
          </a:solidFill>
          <a:uFillTx/>
          <a:latin typeface="+mn-lt"/>
          <a:ea typeface="+mn-ea"/>
          <a:cs typeface="+mn-cs"/>
          <a:sym typeface="DIN Alternate Bold"/>
        </a:defRPr>
      </a:lvl1pPr>
      <a:lvl2pPr marL="0" marR="0" indent="228600" algn="r" defTabSz="825500" latinLnBrk="0">
        <a:lnSpc>
          <a:spcPct val="80000"/>
        </a:lnSpc>
        <a:spcBef>
          <a:spcPts val="0"/>
        </a:spcBef>
        <a:spcAft>
          <a:spcPts val="0"/>
        </a:spcAft>
        <a:buClrTx/>
        <a:buSzTx/>
        <a:buFontTx/>
        <a:buNone/>
        <a:tabLst/>
        <a:defRPr b="0" baseline="0" cap="none" i="0" spc="0" strike="noStrike" sz="3600" u="none">
          <a:solidFill>
            <a:schemeClr val="tx1"/>
          </a:solidFill>
          <a:uFillTx/>
          <a:latin typeface="+mn-lt"/>
          <a:ea typeface="+mn-ea"/>
          <a:cs typeface="+mn-cs"/>
          <a:sym typeface="DIN Alternate Bold"/>
        </a:defRPr>
      </a:lvl2pPr>
      <a:lvl3pPr marL="0" marR="0" indent="457200" algn="r" defTabSz="825500" latinLnBrk="0">
        <a:lnSpc>
          <a:spcPct val="80000"/>
        </a:lnSpc>
        <a:spcBef>
          <a:spcPts val="0"/>
        </a:spcBef>
        <a:spcAft>
          <a:spcPts val="0"/>
        </a:spcAft>
        <a:buClrTx/>
        <a:buSzTx/>
        <a:buFontTx/>
        <a:buNone/>
        <a:tabLst/>
        <a:defRPr b="0" baseline="0" cap="none" i="0" spc="0" strike="noStrike" sz="3600" u="none">
          <a:solidFill>
            <a:schemeClr val="tx1"/>
          </a:solidFill>
          <a:uFillTx/>
          <a:latin typeface="+mn-lt"/>
          <a:ea typeface="+mn-ea"/>
          <a:cs typeface="+mn-cs"/>
          <a:sym typeface="DIN Alternate Bold"/>
        </a:defRPr>
      </a:lvl3pPr>
      <a:lvl4pPr marL="0" marR="0" indent="685800" algn="r" defTabSz="825500" latinLnBrk="0">
        <a:lnSpc>
          <a:spcPct val="80000"/>
        </a:lnSpc>
        <a:spcBef>
          <a:spcPts val="0"/>
        </a:spcBef>
        <a:spcAft>
          <a:spcPts val="0"/>
        </a:spcAft>
        <a:buClrTx/>
        <a:buSzTx/>
        <a:buFontTx/>
        <a:buNone/>
        <a:tabLst/>
        <a:defRPr b="0" baseline="0" cap="none" i="0" spc="0" strike="noStrike" sz="3600" u="none">
          <a:solidFill>
            <a:schemeClr val="tx1"/>
          </a:solidFill>
          <a:uFillTx/>
          <a:latin typeface="+mn-lt"/>
          <a:ea typeface="+mn-ea"/>
          <a:cs typeface="+mn-cs"/>
          <a:sym typeface="DIN Alternate Bold"/>
        </a:defRPr>
      </a:lvl4pPr>
      <a:lvl5pPr marL="0" marR="0" indent="914400" algn="r" defTabSz="825500" latinLnBrk="0">
        <a:lnSpc>
          <a:spcPct val="80000"/>
        </a:lnSpc>
        <a:spcBef>
          <a:spcPts val="0"/>
        </a:spcBef>
        <a:spcAft>
          <a:spcPts val="0"/>
        </a:spcAft>
        <a:buClrTx/>
        <a:buSzTx/>
        <a:buFontTx/>
        <a:buNone/>
        <a:tabLst/>
        <a:defRPr b="0" baseline="0" cap="none" i="0" spc="0" strike="noStrike" sz="3600" u="none">
          <a:solidFill>
            <a:schemeClr val="tx1"/>
          </a:solidFill>
          <a:uFillTx/>
          <a:latin typeface="+mn-lt"/>
          <a:ea typeface="+mn-ea"/>
          <a:cs typeface="+mn-cs"/>
          <a:sym typeface="DIN Alternate Bold"/>
        </a:defRPr>
      </a:lvl5pPr>
      <a:lvl6pPr marL="0" marR="0" indent="1143000" algn="r" defTabSz="825500" latinLnBrk="0">
        <a:lnSpc>
          <a:spcPct val="80000"/>
        </a:lnSpc>
        <a:spcBef>
          <a:spcPts val="0"/>
        </a:spcBef>
        <a:spcAft>
          <a:spcPts val="0"/>
        </a:spcAft>
        <a:buClrTx/>
        <a:buSzTx/>
        <a:buFontTx/>
        <a:buNone/>
        <a:tabLst/>
        <a:defRPr b="0" baseline="0" cap="none" i="0" spc="0" strike="noStrike" sz="3600" u="none">
          <a:solidFill>
            <a:schemeClr val="tx1"/>
          </a:solidFill>
          <a:uFillTx/>
          <a:latin typeface="+mn-lt"/>
          <a:ea typeface="+mn-ea"/>
          <a:cs typeface="+mn-cs"/>
          <a:sym typeface="DIN Alternate Bold"/>
        </a:defRPr>
      </a:lvl6pPr>
      <a:lvl7pPr marL="0" marR="0" indent="1371600" algn="r" defTabSz="825500" latinLnBrk="0">
        <a:lnSpc>
          <a:spcPct val="80000"/>
        </a:lnSpc>
        <a:spcBef>
          <a:spcPts val="0"/>
        </a:spcBef>
        <a:spcAft>
          <a:spcPts val="0"/>
        </a:spcAft>
        <a:buClrTx/>
        <a:buSzTx/>
        <a:buFontTx/>
        <a:buNone/>
        <a:tabLst/>
        <a:defRPr b="0" baseline="0" cap="none" i="0" spc="0" strike="noStrike" sz="3600" u="none">
          <a:solidFill>
            <a:schemeClr val="tx1"/>
          </a:solidFill>
          <a:uFillTx/>
          <a:latin typeface="+mn-lt"/>
          <a:ea typeface="+mn-ea"/>
          <a:cs typeface="+mn-cs"/>
          <a:sym typeface="DIN Alternate Bold"/>
        </a:defRPr>
      </a:lvl7pPr>
      <a:lvl8pPr marL="0" marR="0" indent="1600200" algn="r" defTabSz="825500" latinLnBrk="0">
        <a:lnSpc>
          <a:spcPct val="80000"/>
        </a:lnSpc>
        <a:spcBef>
          <a:spcPts val="0"/>
        </a:spcBef>
        <a:spcAft>
          <a:spcPts val="0"/>
        </a:spcAft>
        <a:buClrTx/>
        <a:buSzTx/>
        <a:buFontTx/>
        <a:buNone/>
        <a:tabLst/>
        <a:defRPr b="0" baseline="0" cap="none" i="0" spc="0" strike="noStrike" sz="3600" u="none">
          <a:solidFill>
            <a:schemeClr val="tx1"/>
          </a:solidFill>
          <a:uFillTx/>
          <a:latin typeface="+mn-lt"/>
          <a:ea typeface="+mn-ea"/>
          <a:cs typeface="+mn-cs"/>
          <a:sym typeface="DIN Alternate Bold"/>
        </a:defRPr>
      </a:lvl8pPr>
      <a:lvl9pPr marL="0" marR="0" indent="1828800" algn="r" defTabSz="825500" latinLnBrk="0">
        <a:lnSpc>
          <a:spcPct val="80000"/>
        </a:lnSpc>
        <a:spcBef>
          <a:spcPts val="0"/>
        </a:spcBef>
        <a:spcAft>
          <a:spcPts val="0"/>
        </a:spcAft>
        <a:buClrTx/>
        <a:buSzTx/>
        <a:buFontTx/>
        <a:buNone/>
        <a:tabLst/>
        <a:defRPr b="0" baseline="0" cap="none" i="0" spc="0" strike="noStrike" sz="3600" u="none">
          <a:solidFill>
            <a:schemeClr val="tx1"/>
          </a:solidFill>
          <a:uFillTx/>
          <a:latin typeface="+mn-lt"/>
          <a:ea typeface="+mn-ea"/>
          <a:cs typeface="+mn-cs"/>
          <a:sym typeface="DIN Alternate Bold"/>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1.png"/><Relationship Id="rId3" Type="http://schemas.openxmlformats.org/officeDocument/2006/relationships/image" Target="../media/image12.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3.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4.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5.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6.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7.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2.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png"/><Relationship Id="rId3" Type="http://schemas.openxmlformats.org/officeDocument/2006/relationships/image" Target="../media/image4.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png"/><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 name="OPIS PROJEKCJI WIZUALNYCH DO MUSICALU pt. „WE WILL ROCK YOU”…"/>
          <p:cNvSpPr txBox="1"/>
          <p:nvPr/>
        </p:nvSpPr>
        <p:spPr>
          <a:xfrm>
            <a:off x="2261437" y="3995625"/>
            <a:ext cx="18923069" cy="5207000"/>
          </a:xfrm>
          <a:prstGeom prst="rect">
            <a:avLst/>
          </a:prstGeom>
          <a:ln w="25400">
            <a:solidFill>
              <a:srgbClr val="5B5854"/>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lnSpc>
                <a:spcPct val="80000"/>
              </a:lnSpc>
              <a:spcBef>
                <a:spcPts val="0"/>
              </a:spcBef>
              <a:defRPr cap="all" sz="5000">
                <a:latin typeface="+mn-lt"/>
                <a:ea typeface="+mn-ea"/>
                <a:cs typeface="+mn-cs"/>
                <a:sym typeface="DIN Condensed Bold"/>
              </a:defRPr>
            </a:pPr>
            <a:r>
              <a:t>OPIS PROJEKCJI WIZUALNYCH DO MUSICALU pt. „WE WILL ROCK YOU” </a:t>
            </a:r>
          </a:p>
          <a:p>
            <a:pPr algn="ctr">
              <a:lnSpc>
                <a:spcPct val="80000"/>
              </a:lnSpc>
              <a:spcBef>
                <a:spcPts val="0"/>
              </a:spcBef>
              <a:defRPr cap="all" sz="5000">
                <a:latin typeface="+mn-lt"/>
                <a:ea typeface="+mn-ea"/>
                <a:cs typeface="+mn-cs"/>
                <a:sym typeface="DIN Condensed Bold"/>
              </a:defRPr>
            </a:pPr>
          </a:p>
          <a:p>
            <a:pPr algn="ctr">
              <a:lnSpc>
                <a:spcPct val="80000"/>
              </a:lnSpc>
              <a:spcBef>
                <a:spcPts val="0"/>
              </a:spcBef>
              <a:defRPr cap="all" sz="5000">
                <a:latin typeface="+mn-lt"/>
                <a:ea typeface="+mn-ea"/>
                <a:cs typeface="+mn-cs"/>
                <a:sym typeface="DIN Condensed Bold"/>
              </a:defRPr>
            </a:pPr>
            <a:r>
              <a:t>opis traktuje zagadnienie pod kątem pól eksploatacji, wartości merytorycznej oraz plastycznej materiałów wizualnych oraz efektów specjalnych. Zawiera też wstępne założenia wykorzystujące zaawansowane systemy śledzenia ruchomej scenografii jak i poruszających się po scenie aktorów lub poruszanych przez aktorów rekwizytów. </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6" name="Obrazek" descr="Obrazek"/>
          <p:cNvPicPr>
            <a:picLocks noChangeAspect="1"/>
          </p:cNvPicPr>
          <p:nvPr/>
        </p:nvPicPr>
        <p:blipFill>
          <a:blip r:embed="rId2">
            <a:extLst/>
          </a:blip>
          <a:stretch>
            <a:fillRect/>
          </a:stretch>
        </p:blipFill>
        <p:spPr>
          <a:xfrm>
            <a:off x="124190" y="72037"/>
            <a:ext cx="8914542" cy="7437899"/>
          </a:xfrm>
          <a:prstGeom prst="rect">
            <a:avLst/>
          </a:prstGeom>
          <a:ln w="12700">
            <a:miter lim="400000"/>
          </a:ln>
        </p:spPr>
      </p:pic>
      <p:pic>
        <p:nvPicPr>
          <p:cNvPr id="197" name="Obrazek" descr="Obrazek"/>
          <p:cNvPicPr>
            <a:picLocks noChangeAspect="1"/>
          </p:cNvPicPr>
          <p:nvPr/>
        </p:nvPicPr>
        <p:blipFill>
          <a:blip r:embed="rId3">
            <a:extLst/>
          </a:blip>
          <a:stretch>
            <a:fillRect/>
          </a:stretch>
        </p:blipFill>
        <p:spPr>
          <a:xfrm>
            <a:off x="124190" y="6594788"/>
            <a:ext cx="8914542" cy="7197397"/>
          </a:xfrm>
          <a:prstGeom prst="rect">
            <a:avLst/>
          </a:prstGeom>
          <a:ln w="12700">
            <a:miter lim="400000"/>
          </a:ln>
        </p:spPr>
      </p:pic>
      <p:sp>
        <p:nvSpPr>
          <p:cNvPr id="198" name="SCENA 6.…"/>
          <p:cNvSpPr txBox="1"/>
          <p:nvPr/>
        </p:nvSpPr>
        <p:spPr>
          <a:xfrm>
            <a:off x="9750869" y="453942"/>
            <a:ext cx="13555496" cy="1247757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49580">
              <a:spcBef>
                <a:spcPts val="0"/>
              </a:spcBef>
              <a:defRPr sz="3100">
                <a:solidFill>
                  <a:srgbClr val="C0C0C0"/>
                </a:solidFill>
                <a:uFill>
                  <a:solidFill>
                    <a:srgbClr val="000000"/>
                  </a:solidFill>
                </a:uFill>
                <a:latin typeface="+mn-lt"/>
                <a:ea typeface="+mn-ea"/>
                <a:cs typeface="+mn-cs"/>
                <a:sym typeface="DIN Condensed Bold"/>
              </a:defRPr>
            </a:pPr>
            <a:r>
              <a:t>S</a:t>
            </a:r>
            <a:r>
              <a:rPr sz="3300"/>
              <a:t>CENA 6.</a:t>
            </a:r>
            <a:endParaRPr sz="3300"/>
          </a:p>
          <a:p>
            <a:pPr defTabSz="449580">
              <a:spcBef>
                <a:spcPts val="0"/>
              </a:spcBef>
              <a:defRPr sz="3300">
                <a:solidFill>
                  <a:srgbClr val="C0C0C0"/>
                </a:solidFill>
                <a:uFill>
                  <a:solidFill>
                    <a:srgbClr val="000000"/>
                  </a:solidFill>
                </a:uFill>
                <a:latin typeface="+mn-lt"/>
                <a:ea typeface="+mn-ea"/>
                <a:cs typeface="+mn-cs"/>
                <a:sym typeface="DIN Condensed Bold"/>
              </a:defRPr>
            </a:pPr>
            <a:r>
              <a:t>- nazwa sceny -  </a:t>
            </a:r>
            <a:r>
              <a:t>GDZIEŚ NA ODLUDZIU</a:t>
            </a:r>
          </a:p>
          <a:p>
            <a:pPr defTabSz="449580">
              <a:spcBef>
                <a:spcPts val="0"/>
              </a:spcBef>
              <a:defRPr sz="3300">
                <a:solidFill>
                  <a:srgbClr val="C0C0C0"/>
                </a:solidFill>
                <a:uFill>
                  <a:solidFill>
                    <a:srgbClr val="000000"/>
                  </a:solidFill>
                </a:uFill>
                <a:latin typeface="+mn-lt"/>
                <a:ea typeface="+mn-ea"/>
                <a:cs typeface="+mn-cs"/>
                <a:sym typeface="DIN Condensed Bold"/>
              </a:defRPr>
            </a:pPr>
            <a:r>
              <a:t>- pole eksploatacji - ekran horyzontowy + ruchomy element scenograficzny (kawałek wagonika metra)</a:t>
            </a:r>
          </a:p>
          <a:p>
            <a:pPr defTabSz="449580">
              <a:spcBef>
                <a:spcPts val="0"/>
              </a:spcBef>
              <a:defRPr sz="3300">
                <a:solidFill>
                  <a:srgbClr val="C0C0C0"/>
                </a:solidFill>
                <a:uFill>
                  <a:solidFill>
                    <a:srgbClr val="000000"/>
                  </a:solidFill>
                </a:uFill>
                <a:latin typeface="+mn-lt"/>
                <a:ea typeface="+mn-ea"/>
                <a:cs typeface="+mn-cs"/>
                <a:sym typeface="DIN Condensed Bold"/>
              </a:defRPr>
            </a:pPr>
            <a:r>
              <a:t>- forma grafiki -  LOOP + FILM Animowany</a:t>
            </a:r>
          </a:p>
          <a:p>
            <a:pPr defTabSz="449580">
              <a:spcBef>
                <a:spcPts val="0"/>
              </a:spcBef>
              <a:defRPr sz="3300">
                <a:solidFill>
                  <a:srgbClr val="C0C0C0"/>
                </a:solidFill>
                <a:uFill>
                  <a:solidFill>
                    <a:srgbClr val="000000"/>
                  </a:solidFill>
                </a:uFill>
                <a:latin typeface="+mn-lt"/>
                <a:ea typeface="+mn-ea"/>
                <a:cs typeface="+mn-cs"/>
                <a:sym typeface="DIN Condensed Bold"/>
              </a:defRPr>
            </a:pPr>
            <a:r>
              <a:t>- czas trwania -  30s + 205s</a:t>
            </a:r>
          </a:p>
          <a:p>
            <a:pPr defTabSz="449580">
              <a:lnSpc>
                <a:spcPct val="107916"/>
              </a:lnSpc>
              <a:spcBef>
                <a:spcPts val="800"/>
              </a:spcBef>
              <a:defRPr sz="3300">
                <a:solidFill>
                  <a:srgbClr val="C0C0C0"/>
                </a:solidFill>
                <a:uFill>
                  <a:solidFill>
                    <a:srgbClr val="000000"/>
                  </a:solidFill>
                </a:uFill>
                <a:latin typeface="+mn-lt"/>
                <a:ea typeface="+mn-ea"/>
                <a:cs typeface="+mn-cs"/>
                <a:sym typeface="DIN Condensed Bold"/>
              </a:defRPr>
            </a:pPr>
            <a:r>
              <a:t>Po lewej stronie mamy platformę z kawałkiem wagonika, a na ekranie horyzontowym budujemy perespektywę opuszczonego podziemnego tunelu merta</a:t>
            </a:r>
          </a:p>
          <a:p>
            <a:pPr defTabSz="449580">
              <a:lnSpc>
                <a:spcPct val="107916"/>
              </a:lnSpc>
              <a:spcBef>
                <a:spcPts val="800"/>
              </a:spcBef>
              <a:tabLst>
                <a:tab pos="457200" algn="l"/>
                <a:tab pos="914400" algn="l"/>
                <a:tab pos="1371600" algn="l"/>
                <a:tab pos="1828800" algn="l"/>
                <a:tab pos="2286000" algn="l"/>
                <a:tab pos="2743200" algn="l"/>
                <a:tab pos="3200400" algn="l"/>
                <a:tab pos="3657600" algn="l"/>
                <a:tab pos="4114800" algn="l"/>
                <a:tab pos="4572000" algn="l"/>
                <a:tab pos="5029200" algn="l"/>
                <a:tab pos="5435600" algn="l"/>
              </a:tabLst>
              <a:defRPr sz="3300">
                <a:solidFill>
                  <a:srgbClr val="C0C0C0"/>
                </a:solidFill>
                <a:uFill>
                  <a:solidFill>
                    <a:srgbClr val="000000"/>
                  </a:solidFill>
                </a:uFill>
                <a:latin typeface="+mn-lt"/>
                <a:ea typeface="+mn-ea"/>
                <a:cs typeface="+mn-cs"/>
                <a:sym typeface="DIN Condensed Bold"/>
              </a:defRPr>
            </a:pPr>
            <a:r>
              <a:t>- tytuł piosenki </a:t>
            </a:r>
            <a:r>
              <a:t>W CIEMNO</a:t>
            </a:r>
            <a:r>
              <a:t>- pełna synchronizacja z muzyka oraz z ruchoma scenogarfią „trackingujemy” przy pomocy systemu Blacktrax na ekranie horyzontowym stosujemy grafikę 3D, a poruszający się wagonik kontentem wyświetlanym z przednich projektorów na kontencie smugi światłocienie dające wrażenie poruszającego się i zmieniającego kierunek wagonika. Stosujemy tu technikę śledzenia ruchomego obiektu scenograficznego, przy czym najpierw zarejestrujemy jego ruch a w następnej fazie nałożymy na niego faktury o których mowa wcześniej. </a:t>
            </a:r>
          </a:p>
          <a:p>
            <a:pPr defTabSz="44958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35600" algn="l"/>
              </a:tabLst>
              <a:defRPr sz="3300">
                <a:solidFill>
                  <a:srgbClr val="C0C0C0"/>
                </a:solidFill>
                <a:uFill>
                  <a:solidFill>
                    <a:srgbClr val="000000"/>
                  </a:solidFill>
                </a:uFill>
                <a:latin typeface="+mn-lt"/>
                <a:ea typeface="+mn-ea"/>
                <a:cs typeface="+mn-cs"/>
                <a:sym typeface="DIN Condensed Bold"/>
              </a:defRPr>
            </a:pPr>
            <a:r>
              <a:t>- animacja ruchu jadącego wagonu </a:t>
            </a:r>
          </a:p>
          <a:p>
            <a:pPr defTabSz="44958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35600" algn="l"/>
              </a:tabLst>
              <a:defRPr sz="3300">
                <a:solidFill>
                  <a:srgbClr val="C0C0C0"/>
                </a:solidFill>
                <a:uFill>
                  <a:solidFill>
                    <a:srgbClr val="000000"/>
                  </a:solidFill>
                </a:uFill>
                <a:latin typeface="+mn-lt"/>
                <a:ea typeface="+mn-ea"/>
                <a:cs typeface="+mn-cs"/>
                <a:sym typeface="DIN Condensed Bold"/>
              </a:defRPr>
            </a:pPr>
            <a:r>
              <a:t>- wagonik statycznie </a:t>
            </a:r>
          </a:p>
          <a:p>
            <a:pPr defTabSz="44958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35600" algn="l"/>
              </a:tabLst>
              <a:defRPr sz="3300">
                <a:solidFill>
                  <a:srgbClr val="C0C0C0"/>
                </a:solidFill>
                <a:uFill>
                  <a:solidFill>
                    <a:srgbClr val="000000"/>
                  </a:solidFill>
                </a:uFill>
                <a:latin typeface="+mn-lt"/>
                <a:ea typeface="+mn-ea"/>
                <a:cs typeface="+mn-cs"/>
                <a:sym typeface="DIN Condensed Bold"/>
              </a:defRPr>
            </a:pPr>
            <a:r>
              <a:t>- wagonik sie okrcęca się o 90 stopni  </a:t>
            </a:r>
          </a:p>
          <a:p>
            <a:pPr defTabSz="449580">
              <a:spcBef>
                <a:spcPts val="0"/>
              </a:spcBef>
              <a:defRPr sz="3300">
                <a:solidFill>
                  <a:srgbClr val="C0C0C0"/>
                </a:solidFill>
                <a:uFill>
                  <a:solidFill>
                    <a:srgbClr val="000000"/>
                  </a:solidFill>
                </a:uFill>
                <a:latin typeface="+mn-lt"/>
                <a:ea typeface="+mn-ea"/>
                <a:cs typeface="+mn-cs"/>
                <a:sym typeface="DIN Condensed Bold"/>
              </a:defRPr>
            </a:pPr>
            <a:r>
              <a:t>- wagonik jedzie bokiem </a:t>
            </a:r>
          </a:p>
          <a:p>
            <a:pPr defTabSz="44958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35600" algn="l"/>
              </a:tabLst>
              <a:defRPr sz="3300">
                <a:solidFill>
                  <a:srgbClr val="C0C0C0"/>
                </a:solidFill>
                <a:uFill>
                  <a:solidFill>
                    <a:srgbClr val="000000"/>
                  </a:solidFill>
                </a:uFill>
                <a:latin typeface="+mn-lt"/>
                <a:ea typeface="+mn-ea"/>
                <a:cs typeface="+mn-cs"/>
                <a:sym typeface="DIN Condensed Bold"/>
              </a:defRPr>
            </a:pPr>
            <a:r>
              <a:t>- wagonik odjeżdża do tyłu zatrzymuje się majacząc na horyzoncie</a:t>
            </a:r>
          </a:p>
          <a:p>
            <a:pPr defTabSz="449580">
              <a:lnSpc>
                <a:spcPct val="107916"/>
              </a:lnSpc>
              <a:spcBef>
                <a:spcPts val="800"/>
              </a:spcBef>
              <a:tabLst>
                <a:tab pos="457200" algn="l"/>
                <a:tab pos="914400" algn="l"/>
                <a:tab pos="1371600" algn="l"/>
                <a:tab pos="1828800" algn="l"/>
                <a:tab pos="2286000" algn="l"/>
                <a:tab pos="2743200" algn="l"/>
                <a:tab pos="3200400" algn="l"/>
                <a:tab pos="3657600" algn="l"/>
                <a:tab pos="4114800" algn="l"/>
                <a:tab pos="4572000" algn="l"/>
                <a:tab pos="5029200" algn="l"/>
                <a:tab pos="5435600" algn="l"/>
              </a:tabLst>
              <a:defRPr sz="3300">
                <a:solidFill>
                  <a:srgbClr val="C0C0C0"/>
                </a:solidFill>
                <a:uFill>
                  <a:solidFill>
                    <a:srgbClr val="000000"/>
                  </a:solidFill>
                </a:uFill>
                <a:latin typeface="+mn-lt"/>
                <a:ea typeface="+mn-ea"/>
                <a:cs typeface="+mn-cs"/>
                <a:sym typeface="DIN Condensed Bold"/>
              </a:defRPr>
            </a:pPr>
          </a:p>
          <a:p>
            <a:pPr defTabSz="449580">
              <a:lnSpc>
                <a:spcPct val="107916"/>
              </a:lnSpc>
              <a:spcBef>
                <a:spcPts val="800"/>
              </a:spcBef>
              <a:tabLst>
                <a:tab pos="457200" algn="l"/>
                <a:tab pos="914400" algn="l"/>
                <a:tab pos="1371600" algn="l"/>
                <a:tab pos="1828800" algn="l"/>
                <a:tab pos="2286000" algn="l"/>
                <a:tab pos="2743200" algn="l"/>
                <a:tab pos="3200400" algn="l"/>
                <a:tab pos="3657600" algn="l"/>
                <a:tab pos="4114800" algn="l"/>
                <a:tab pos="4572000" algn="l"/>
                <a:tab pos="5029200" algn="l"/>
                <a:tab pos="5435600" algn="l"/>
              </a:tabLst>
              <a:defRPr sz="3300">
                <a:solidFill>
                  <a:srgbClr val="C0C0C0"/>
                </a:solidFill>
                <a:uFill>
                  <a:solidFill>
                    <a:srgbClr val="000000"/>
                  </a:solidFill>
                </a:uFill>
                <a:latin typeface="+mn-lt"/>
                <a:ea typeface="+mn-ea"/>
                <a:cs typeface="+mn-cs"/>
                <a:sym typeface="DIN Condensed Bold"/>
              </a:defRPr>
            </a:pPr>
            <a:r>
              <a:t>Podczas tej sekwencji mamy pełną synchronizację ekranu horyzontowego wraz z sygnałem z projektorów. Na końcu piosenki montujemy scenografię piwnicy Heartbreake Hotel </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0" name="Obrazek" descr="Obrazek"/>
          <p:cNvPicPr>
            <a:picLocks noChangeAspect="1"/>
          </p:cNvPicPr>
          <p:nvPr/>
        </p:nvPicPr>
        <p:blipFill>
          <a:blip r:embed="rId2">
            <a:extLst/>
          </a:blip>
          <a:stretch>
            <a:fillRect/>
          </a:stretch>
        </p:blipFill>
        <p:spPr>
          <a:xfrm>
            <a:off x="292146" y="2615536"/>
            <a:ext cx="10724955" cy="7761321"/>
          </a:xfrm>
          <a:prstGeom prst="rect">
            <a:avLst/>
          </a:prstGeom>
          <a:ln w="12700">
            <a:miter lim="400000"/>
          </a:ln>
        </p:spPr>
      </p:pic>
      <p:sp>
        <p:nvSpPr>
          <p:cNvPr id="201" name="SCENA 7…"/>
          <p:cNvSpPr txBox="1"/>
          <p:nvPr/>
        </p:nvSpPr>
        <p:spPr>
          <a:xfrm>
            <a:off x="11740702" y="3448195"/>
            <a:ext cx="12004972" cy="609600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49580">
              <a:spcBef>
                <a:spcPts val="0"/>
              </a:spcBef>
              <a:defRPr sz="4000">
                <a:solidFill>
                  <a:srgbClr val="C0C0C0"/>
                </a:solidFill>
                <a:uFill>
                  <a:solidFill>
                    <a:srgbClr val="000000"/>
                  </a:solidFill>
                </a:uFill>
                <a:latin typeface="+mn-lt"/>
                <a:ea typeface="+mn-ea"/>
                <a:cs typeface="+mn-cs"/>
                <a:sym typeface="DIN Condensed Bold"/>
              </a:defRPr>
            </a:pPr>
            <a:r>
              <a:t>SCENA 7</a:t>
            </a:r>
          </a:p>
          <a:p>
            <a:pPr defTabSz="449580">
              <a:spcBef>
                <a:spcPts val="0"/>
              </a:spcBef>
              <a:defRPr sz="4000">
                <a:solidFill>
                  <a:srgbClr val="C0C0C0"/>
                </a:solidFill>
                <a:uFill>
                  <a:solidFill>
                    <a:srgbClr val="000000"/>
                  </a:solidFill>
                </a:uFill>
                <a:latin typeface="+mn-lt"/>
                <a:ea typeface="+mn-ea"/>
                <a:cs typeface="+mn-cs"/>
                <a:sym typeface="DIN Condensed Bold"/>
              </a:defRPr>
            </a:pPr>
            <a:r>
              <a:t>- nazwa sceny - </a:t>
            </a:r>
            <a:r>
              <a:t>PIWNICA HEARTBREAK HOTEL</a:t>
            </a:r>
          </a:p>
          <a:p>
            <a:pPr defTabSz="449580">
              <a:spcBef>
                <a:spcPts val="0"/>
              </a:spcBef>
              <a:defRPr sz="4000">
                <a:solidFill>
                  <a:srgbClr val="C0C0C0"/>
                </a:solidFill>
                <a:uFill>
                  <a:solidFill>
                    <a:srgbClr val="000000"/>
                  </a:solidFill>
                </a:uFill>
                <a:latin typeface="+mn-lt"/>
                <a:ea typeface="+mn-ea"/>
                <a:cs typeface="+mn-cs"/>
                <a:sym typeface="DIN Condensed Bold"/>
              </a:defRPr>
            </a:pPr>
            <a:r>
              <a:t>- pole eksploatacji - ekran horyzontowy </a:t>
            </a:r>
          </a:p>
          <a:p>
            <a:pPr defTabSz="449580">
              <a:spcBef>
                <a:spcPts val="0"/>
              </a:spcBef>
              <a:defRPr sz="4000">
                <a:solidFill>
                  <a:srgbClr val="C0C0C0"/>
                </a:solidFill>
                <a:uFill>
                  <a:solidFill>
                    <a:srgbClr val="000000"/>
                  </a:solidFill>
                </a:uFill>
                <a:latin typeface="+mn-lt"/>
                <a:ea typeface="+mn-ea"/>
                <a:cs typeface="+mn-cs"/>
                <a:sym typeface="DIN Condensed Bold"/>
              </a:defRPr>
            </a:pPr>
            <a:r>
              <a:t>- forma grafiki – STILL + FX zabicia Brita</a:t>
            </a:r>
          </a:p>
          <a:p>
            <a:pPr defTabSz="449580">
              <a:spcBef>
                <a:spcPts val="0"/>
              </a:spcBef>
              <a:defRPr sz="4000">
                <a:solidFill>
                  <a:srgbClr val="C0C0C0"/>
                </a:solidFill>
                <a:uFill>
                  <a:solidFill>
                    <a:srgbClr val="000000"/>
                  </a:solidFill>
                </a:uFill>
                <a:latin typeface="+mn-lt"/>
                <a:ea typeface="+mn-ea"/>
                <a:cs typeface="+mn-cs"/>
                <a:sym typeface="DIN Condensed Bold"/>
              </a:defRPr>
            </a:pPr>
            <a:r>
              <a:t>- czas trwania - 25s</a:t>
            </a:r>
          </a:p>
          <a:p>
            <a:pPr defTabSz="449580">
              <a:spcBef>
                <a:spcPts val="0"/>
              </a:spcBef>
              <a:defRPr sz="4000">
                <a:solidFill>
                  <a:srgbClr val="C0C0C0"/>
                </a:solidFill>
                <a:uFill>
                  <a:solidFill>
                    <a:srgbClr val="000000"/>
                  </a:solidFill>
                </a:uFill>
                <a:latin typeface="+mn-lt"/>
                <a:ea typeface="+mn-ea"/>
                <a:cs typeface="+mn-cs"/>
                <a:sym typeface="DIN Condensed Bold"/>
              </a:defRPr>
            </a:pPr>
          </a:p>
          <a:p>
            <a:pPr defTabSz="449580">
              <a:spcBef>
                <a:spcPts val="0"/>
              </a:spcBef>
              <a:defRPr sz="4000">
                <a:solidFill>
                  <a:srgbClr val="C0C0C0"/>
                </a:solidFill>
                <a:uFill>
                  <a:solidFill>
                    <a:srgbClr val="000000"/>
                  </a:solidFill>
                </a:uFill>
                <a:latin typeface="+mn-lt"/>
                <a:ea typeface="+mn-ea"/>
                <a:cs typeface="+mn-cs"/>
                <a:sym typeface="DIN Condensed Bold"/>
              </a:defRPr>
            </a:pPr>
            <a:r>
              <a:t>architektura statyczna przedłużenie scenografii scenicznej oraz FX zabicia Brita!!!!. Aktor ginie wspinając się na konstrukcję mostu i jest porażony prądem przez Kashoggiego efekt mapingu </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 name="AKT II"/>
          <p:cNvSpPr txBox="1"/>
          <p:nvPr/>
        </p:nvSpPr>
        <p:spPr>
          <a:xfrm>
            <a:off x="3582043" y="3713287"/>
            <a:ext cx="17099010" cy="6286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0400">
                <a:latin typeface="Tahoma Bold"/>
                <a:ea typeface="Tahoma Bold"/>
                <a:cs typeface="Tahoma Bold"/>
                <a:sym typeface="Tahoma Bold"/>
              </a:defRPr>
            </a:lvl1pPr>
          </a:lstStyle>
          <a:p>
            <a:pPr/>
            <a:r>
              <a:t>AKT II</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 name="SCENA 1…"/>
          <p:cNvSpPr txBox="1"/>
          <p:nvPr/>
        </p:nvSpPr>
        <p:spPr>
          <a:xfrm>
            <a:off x="351697" y="302543"/>
            <a:ext cx="20544851" cy="134824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49580">
              <a:lnSpc>
                <a:spcPct val="107916"/>
              </a:lnSpc>
              <a:spcBef>
                <a:spcPts val="800"/>
              </a:spcBef>
              <a:defRPr sz="3200">
                <a:solidFill>
                  <a:srgbClr val="C0C0C0"/>
                </a:solidFill>
                <a:uFill>
                  <a:solidFill>
                    <a:srgbClr val="000000"/>
                  </a:solidFill>
                </a:uFill>
                <a:latin typeface="+mn-lt"/>
                <a:ea typeface="+mn-ea"/>
                <a:cs typeface="+mn-cs"/>
                <a:sym typeface="DIN Condensed Bold"/>
              </a:defRPr>
            </a:pPr>
            <a:r>
              <a:t>SCENA 1</a:t>
            </a:r>
          </a:p>
          <a:p>
            <a:pPr defTabSz="449580">
              <a:spcBef>
                <a:spcPts val="0"/>
              </a:spcBef>
              <a:defRPr sz="3200">
                <a:solidFill>
                  <a:srgbClr val="C0C0C0"/>
                </a:solidFill>
                <a:uFill>
                  <a:solidFill>
                    <a:srgbClr val="000000"/>
                  </a:solidFill>
                </a:uFill>
                <a:latin typeface="+mn-lt"/>
                <a:ea typeface="+mn-ea"/>
                <a:cs typeface="+mn-cs"/>
                <a:sym typeface="DIN Condensed Bold"/>
              </a:defRPr>
            </a:pPr>
            <a:r>
              <a:t>- tytuł piosenki </a:t>
            </a:r>
            <a:r>
              <a:t>- JEDNA WIZJA </a:t>
            </a:r>
          </a:p>
          <a:p>
            <a:pPr marL="1270" defTabSz="449580">
              <a:spcBef>
                <a:spcPts val="0"/>
              </a:spcBef>
              <a:defRPr sz="3200">
                <a:solidFill>
                  <a:srgbClr val="C0C0C0"/>
                </a:solidFill>
                <a:uFill>
                  <a:solidFill>
                    <a:srgbClr val="000000"/>
                  </a:solidFill>
                </a:uFill>
                <a:latin typeface="+mn-lt"/>
                <a:ea typeface="+mn-ea"/>
                <a:cs typeface="+mn-cs"/>
                <a:sym typeface="DIN Condensed Bold"/>
              </a:defRPr>
            </a:pPr>
            <a:r>
              <a:t>- pole eksploatacji</a:t>
            </a:r>
            <a:r>
              <a:t> - </a:t>
            </a:r>
            <a:r>
              <a:t>ekran horyzontowy, ekran konstrukcyjny, ekran tiulowy, ekran transparentny i    ruchome rekwizyty(blendy) w rękach aktorów</a:t>
            </a:r>
          </a:p>
          <a:p>
            <a:pPr defTabSz="449580">
              <a:spcBef>
                <a:spcPts val="0"/>
              </a:spcBef>
              <a:defRPr sz="3200">
                <a:solidFill>
                  <a:srgbClr val="C0C0C0"/>
                </a:solidFill>
                <a:uFill>
                  <a:solidFill>
                    <a:srgbClr val="000000"/>
                  </a:solidFill>
                </a:uFill>
                <a:latin typeface="+mn-lt"/>
                <a:ea typeface="+mn-ea"/>
                <a:cs typeface="+mn-cs"/>
                <a:sym typeface="DIN Condensed Bold"/>
              </a:defRPr>
            </a:pPr>
            <a:r>
              <a:t>- forma grafiki – film animowany 3D w pełni synchronizowany z muzyką </a:t>
            </a:r>
          </a:p>
          <a:p>
            <a:pPr defTabSz="449580">
              <a:spcBef>
                <a:spcPts val="0"/>
              </a:spcBef>
              <a:defRPr sz="3200">
                <a:solidFill>
                  <a:srgbClr val="C0C0C0"/>
                </a:solidFill>
                <a:uFill>
                  <a:solidFill>
                    <a:srgbClr val="000000"/>
                  </a:solidFill>
                </a:uFill>
                <a:latin typeface="+mn-lt"/>
                <a:ea typeface="+mn-ea"/>
                <a:cs typeface="+mn-cs"/>
                <a:sym typeface="DIN Condensed Bold"/>
              </a:defRPr>
            </a:pPr>
            <a:r>
              <a:t>- czas trwania - 275s</a:t>
            </a:r>
          </a:p>
          <a:p>
            <a:pPr defTabSz="44958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35600" algn="l"/>
              </a:tabLst>
              <a:defRPr sz="3200">
                <a:solidFill>
                  <a:srgbClr val="C0C0C0"/>
                </a:solidFill>
                <a:uFill>
                  <a:solidFill>
                    <a:srgbClr val="000000"/>
                  </a:solidFill>
                </a:uFill>
                <a:latin typeface="+mn-lt"/>
                <a:ea typeface="+mn-ea"/>
                <a:cs typeface="+mn-cs"/>
                <a:sym typeface="DIN Condensed Bold"/>
              </a:defRPr>
            </a:pPr>
          </a:p>
          <a:p>
            <a:pPr defTabSz="44958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35600" algn="l"/>
              </a:tabLst>
              <a:defRPr sz="3200">
                <a:solidFill>
                  <a:srgbClr val="C0C0C0"/>
                </a:solidFill>
                <a:uFill>
                  <a:solidFill>
                    <a:srgbClr val="000000"/>
                  </a:solidFill>
                </a:uFill>
                <a:latin typeface="+mn-lt"/>
                <a:ea typeface="+mn-ea"/>
                <a:cs typeface="+mn-cs"/>
                <a:sym typeface="DIN Condensed Bold"/>
              </a:defRPr>
            </a:pPr>
            <a:r>
              <a:t>Początek utworu</a:t>
            </a:r>
            <a:r>
              <a:t> </a:t>
            </a:r>
            <a:r>
              <a:t>z zamknietą kurtyną tiulową</a:t>
            </a:r>
          </a:p>
          <a:p>
            <a:pPr defTabSz="44958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3200">
                <a:solidFill>
                  <a:srgbClr val="C0C0C0"/>
                </a:solidFill>
                <a:uFill>
                  <a:solidFill>
                    <a:srgbClr val="000000"/>
                  </a:solidFill>
                </a:uFill>
                <a:latin typeface="+mn-lt"/>
                <a:ea typeface="+mn-ea"/>
                <a:cs typeface="+mn-cs"/>
                <a:sym typeface="DIN Condensed Bold"/>
              </a:defRPr>
            </a:pPr>
          </a:p>
          <a:p>
            <a:pPr defTabSz="44958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3200">
                <a:solidFill>
                  <a:srgbClr val="C0C0C0"/>
                </a:solidFill>
                <a:uFill>
                  <a:solidFill>
                    <a:srgbClr val="000000"/>
                  </a:solidFill>
                </a:uFill>
                <a:latin typeface="+mn-lt"/>
                <a:ea typeface="+mn-ea"/>
                <a:cs typeface="+mn-cs"/>
                <a:sym typeface="DIN Condensed Bold"/>
              </a:defRPr>
            </a:pPr>
            <a:r>
              <a:t>1. na ekranie tiulowym widzimy graficzne twarze nie przekazujące żadnych emocji jest ich coraz więcej. (maniera plastyczna która zostawia obraz peryfrastyczny posługujący się metaforą)</a:t>
            </a:r>
          </a:p>
          <a:p>
            <a:pPr defTabSz="44958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3200">
                <a:solidFill>
                  <a:srgbClr val="C0C0C0"/>
                </a:solidFill>
                <a:uFill>
                  <a:solidFill>
                    <a:srgbClr val="000000"/>
                  </a:solidFill>
                </a:uFill>
                <a:latin typeface="+mn-lt"/>
                <a:ea typeface="+mn-ea"/>
                <a:cs typeface="+mn-cs"/>
                <a:sym typeface="DIN Condensed Bold"/>
              </a:defRPr>
            </a:pPr>
            <a:r>
              <a:t>2.następnie twarze zaczynają być zniekształcone jak by wpuścić je do maszyny do mielenia. Ze zmielonych twarzy powstaje potężną monumentalna rzeźba killer queen (podobizna aktorki grającej tą rolę na scenie) przedstawiana jako Statua wolności trzymająca w ręku logo Globalsoft, (maniera sugerująca wielką potęgę władzy)</a:t>
            </a:r>
          </a:p>
          <a:p>
            <a:pPr defTabSz="44958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3200">
                <a:solidFill>
                  <a:srgbClr val="C0C0C0"/>
                </a:solidFill>
                <a:uFill>
                  <a:solidFill>
                    <a:srgbClr val="000000"/>
                  </a:solidFill>
                </a:uFill>
                <a:latin typeface="+mn-lt"/>
                <a:ea typeface="+mn-ea"/>
                <a:cs typeface="+mn-cs"/>
                <a:sym typeface="DIN Condensed Bold"/>
              </a:defRPr>
            </a:pPr>
            <a:r>
              <a:t>3. kamera dojeżdża do loga, które odrywa się i leci nad całym światem nad kontynentami, architekturą oraz ulicami, aby wreszcie ukazały się nam monumentalne schody prowadzące do nieba (maniera jak wyżej) </a:t>
            </a:r>
          </a:p>
          <a:p>
            <a:pPr defTabSz="44958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3200">
                <a:solidFill>
                  <a:srgbClr val="C0C0C0"/>
                </a:solidFill>
                <a:uFill>
                  <a:solidFill>
                    <a:srgbClr val="000000"/>
                  </a:solidFill>
                </a:uFill>
                <a:latin typeface="+mn-lt"/>
                <a:ea typeface="+mn-ea"/>
                <a:cs typeface="+mn-cs"/>
                <a:sym typeface="DIN Condensed Bold"/>
              </a:defRPr>
            </a:pPr>
            <a:r>
              <a:t>4. kiedy aktorzy zaczynają śpiewać na wizualizacji ukazują się ich sylwetki jak by schodzili z nieba (docelowo na scenie chcemy połączyć sylwetki aktorów z projekcji z aktorami idącymi fizycznie na scenie) następnie fizycznie aktorzy idą w dół po schodach (realne schody scenograficzne) śpiewając (maniera powinna łączyć się plastycznie z kostiumem rzeczywistym aktorów)</a:t>
            </a:r>
          </a:p>
          <a:p>
            <a:pPr defTabSz="44958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3200">
                <a:solidFill>
                  <a:srgbClr val="C0C0C0"/>
                </a:solidFill>
                <a:uFill>
                  <a:solidFill>
                    <a:srgbClr val="000000"/>
                  </a:solidFill>
                </a:uFill>
                <a:latin typeface="+mn-lt"/>
                <a:ea typeface="+mn-ea"/>
                <a:cs typeface="+mn-cs"/>
                <a:sym typeface="DIN Condensed Bold"/>
              </a:defRPr>
            </a:pPr>
            <a:r>
              <a:t>5.zaczyna śpiewać Freddie widzimy jego ogromną holograficzną sylwetkę (maniera to wariacja plastyczna na temat sylwetki oraz charakterystycznych ruchów lidera zespołu Queen Freddiego Mercury model 3D) freddie śpiewa po angielsku a my na ekranie wyświetlamy tekst </a:t>
            </a:r>
          </a:p>
          <a:p>
            <a:pPr defTabSz="44958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3200">
                <a:solidFill>
                  <a:srgbClr val="C0C0C0"/>
                </a:solidFill>
                <a:uFill>
                  <a:solidFill>
                    <a:srgbClr val="000000"/>
                  </a:solidFill>
                </a:uFill>
                <a:latin typeface="+mn-lt"/>
                <a:ea typeface="+mn-ea"/>
                <a:cs typeface="+mn-cs"/>
                <a:sym typeface="DIN Condensed Bold"/>
              </a:defRPr>
            </a:pPr>
            <a:r>
              <a:t>      </a:t>
            </a:r>
            <a:r>
              <a:t>„za mł</a:t>
            </a:r>
            <a:r>
              <a:t>odych lat </a:t>
            </a:r>
            <a:r>
              <a:t>śnił mi się </a:t>
            </a:r>
            <a:r>
              <a:t>sen ten sen o s</a:t>
            </a:r>
            <a:r>
              <a:t>łodkiej złudzie nadziei sen o przyszłych dniach o zgodzie i zjednoczeniu sen” </a:t>
            </a:r>
            <a:r>
              <a:t>…….</a:t>
            </a:r>
          </a:p>
          <a:p>
            <a:pPr defTabSz="44958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3200">
                <a:solidFill>
                  <a:srgbClr val="C0C0C0"/>
                </a:solidFill>
                <a:uFill>
                  <a:solidFill>
                    <a:srgbClr val="000000"/>
                  </a:solidFill>
                </a:uFill>
                <a:latin typeface="+mn-lt"/>
                <a:ea typeface="+mn-ea"/>
                <a:cs typeface="+mn-cs"/>
                <a:sym typeface="DIN Condensed Bold"/>
              </a:defRPr>
            </a:pPr>
            <a:r>
              <a:t>tłumaczenie na ekranach na konstrukcji płynie jak belka w telewizji (jako opcja to zastosowanie jako pole eksploatacji tego momentu w piosence ekranu transparentnego do ukazania postaci Freddiego)</a:t>
            </a:r>
          </a:p>
          <a:p>
            <a:pPr defTabSz="449580">
              <a:lnSpc>
                <a:spcPct val="107916"/>
              </a:lnSpc>
              <a:spcBef>
                <a:spcPts val="800"/>
              </a:spcBef>
              <a:tabLst>
                <a:tab pos="457200" algn="l"/>
                <a:tab pos="914400" algn="l"/>
                <a:tab pos="1371600" algn="l"/>
                <a:tab pos="1828800" algn="l"/>
                <a:tab pos="2286000" algn="l"/>
                <a:tab pos="2743200" algn="l"/>
                <a:tab pos="3200400" algn="l"/>
                <a:tab pos="3657600" algn="l"/>
                <a:tab pos="4114800" algn="l"/>
                <a:tab pos="4572000" algn="l"/>
                <a:tab pos="5029200" algn="l"/>
                <a:tab pos="5435600" algn="l"/>
              </a:tabLst>
              <a:defRPr sz="3200">
                <a:solidFill>
                  <a:srgbClr val="C0C0C0"/>
                </a:solidFill>
                <a:uFill>
                  <a:solidFill>
                    <a:srgbClr val="000000"/>
                  </a:solidFill>
                </a:uFill>
                <a:latin typeface="+mn-lt"/>
                <a:ea typeface="+mn-ea"/>
                <a:cs typeface="+mn-cs"/>
                <a:sym typeface="DIN Condensed Bold"/>
              </a:defRPr>
            </a:pPr>
            <a:r>
              <a:t>w trakcie pojawienia się Freddiego aktorzy kierują dłonie do niego. Dalej pojawia się na scenie policjanci a my wracamy do kontentu ku czci globalizacji i wielkośći Killer Queen mogą mieć na blendach podobiznę Killer Queen oraz loga Globalsoftu </a:t>
            </a:r>
          </a:p>
          <a:p>
            <a:pPr defTabSz="449580">
              <a:lnSpc>
                <a:spcPct val="107916"/>
              </a:lnSpc>
              <a:spcBef>
                <a:spcPts val="800"/>
              </a:spcBef>
              <a:tabLst>
                <a:tab pos="457200" algn="l"/>
                <a:tab pos="914400" algn="l"/>
                <a:tab pos="1371600" algn="l"/>
                <a:tab pos="1828800" algn="l"/>
                <a:tab pos="2286000" algn="l"/>
                <a:tab pos="2743200" algn="l"/>
                <a:tab pos="3200400" algn="l"/>
                <a:tab pos="3657600" algn="l"/>
                <a:tab pos="4114800" algn="l"/>
                <a:tab pos="4572000" algn="l"/>
                <a:tab pos="5029200" algn="l"/>
                <a:tab pos="5435600" algn="l"/>
              </a:tabLst>
              <a:defRPr sz="3200">
                <a:solidFill>
                  <a:srgbClr val="C0C0C0"/>
                </a:solidFill>
                <a:uFill>
                  <a:solidFill>
                    <a:srgbClr val="000000"/>
                  </a:solidFill>
                </a:uFill>
                <a:latin typeface="+mn-lt"/>
                <a:ea typeface="+mn-ea"/>
                <a:cs typeface="+mn-cs"/>
                <a:sym typeface="DIN Condensed Bold"/>
              </a:defRPr>
            </a:pPr>
            <a:r>
              <a:t>koniec piosenki na hasło „kurczaka”</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 name="SCENA 1 A…"/>
          <p:cNvSpPr txBox="1"/>
          <p:nvPr/>
        </p:nvSpPr>
        <p:spPr>
          <a:xfrm>
            <a:off x="335659" y="477564"/>
            <a:ext cx="20386442" cy="122431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49580">
              <a:spcBef>
                <a:spcPts val="0"/>
              </a:spcBef>
              <a:defRPr sz="5200">
                <a:solidFill>
                  <a:srgbClr val="C0C0C0"/>
                </a:solidFill>
                <a:uFill>
                  <a:solidFill>
                    <a:srgbClr val="000000"/>
                  </a:solidFill>
                </a:uFill>
                <a:latin typeface="+mn-lt"/>
                <a:ea typeface="+mn-ea"/>
                <a:cs typeface="+mn-cs"/>
                <a:sym typeface="DIN Condensed Bold"/>
              </a:defRPr>
            </a:pPr>
            <a:r>
              <a:t>SCENA 1 A</a:t>
            </a:r>
          </a:p>
          <a:p>
            <a:pPr defTabSz="44958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35600" algn="l"/>
              </a:tabLst>
              <a:defRPr sz="5200">
                <a:solidFill>
                  <a:srgbClr val="C0C0C0"/>
                </a:solidFill>
                <a:uFill>
                  <a:solidFill>
                    <a:srgbClr val="000000"/>
                  </a:solidFill>
                </a:uFill>
                <a:latin typeface="+mn-lt"/>
                <a:ea typeface="+mn-ea"/>
                <a:cs typeface="+mn-cs"/>
                <a:sym typeface="DIN Condensed Bold"/>
              </a:defRPr>
            </a:pPr>
            <a:r>
              <a:t>- nazwa sceny -  </a:t>
            </a:r>
            <a:r>
              <a:t>LASEROWE CELE</a:t>
            </a:r>
            <a:r>
              <a:t> (4 SZTUKI)  </a:t>
            </a:r>
          </a:p>
          <a:p>
            <a:pPr defTabSz="44958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35600" algn="l"/>
              </a:tabLst>
              <a:defRPr sz="5200">
                <a:solidFill>
                  <a:srgbClr val="C0C0C0"/>
                </a:solidFill>
                <a:uFill>
                  <a:solidFill>
                    <a:srgbClr val="000000"/>
                  </a:solidFill>
                </a:uFill>
                <a:latin typeface="+mn-lt"/>
                <a:ea typeface="+mn-ea"/>
                <a:cs typeface="+mn-cs"/>
                <a:sym typeface="DIN Condensed Bold"/>
              </a:defRPr>
            </a:pPr>
            <a:r>
              <a:t>- tytuł piosenki -</a:t>
            </a:r>
            <a:r>
              <a:t> MOC</a:t>
            </a:r>
            <a:r>
              <a:t> oraz </a:t>
            </a:r>
            <a:r>
              <a:t>NA SIEDMIU MORZACH RHYE</a:t>
            </a:r>
            <a:r>
              <a:t> </a:t>
            </a:r>
          </a:p>
          <a:p>
            <a:pPr defTabSz="44958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35600" algn="l"/>
              </a:tabLst>
              <a:defRPr sz="5200">
                <a:solidFill>
                  <a:srgbClr val="C0C0C0"/>
                </a:solidFill>
                <a:uFill>
                  <a:solidFill>
                    <a:srgbClr val="000000"/>
                  </a:solidFill>
                </a:uFill>
                <a:latin typeface="+mn-lt"/>
                <a:ea typeface="+mn-ea"/>
                <a:cs typeface="+mn-cs"/>
                <a:sym typeface="DIN Condensed Bold"/>
              </a:defRPr>
            </a:pPr>
            <a:r>
              <a:t>- pola eksploatacji ekran horyzontowy, blenda na zapadniach, ekrany konstrukcyjne </a:t>
            </a:r>
          </a:p>
          <a:p>
            <a:pPr defTabSz="44958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35600" algn="l"/>
              </a:tabLst>
              <a:defRPr sz="5200">
                <a:solidFill>
                  <a:srgbClr val="C0C0C0"/>
                </a:solidFill>
                <a:uFill>
                  <a:solidFill>
                    <a:srgbClr val="000000"/>
                  </a:solidFill>
                </a:uFill>
                <a:latin typeface="+mn-lt"/>
                <a:ea typeface="+mn-ea"/>
                <a:cs typeface="+mn-cs"/>
                <a:sym typeface="DIN Condensed Bold"/>
              </a:defRPr>
            </a:pPr>
            <a:r>
              <a:t>- forma grafiki STILL+FILM ANIMOWANY+ FX MAPPING</a:t>
            </a:r>
          </a:p>
          <a:p>
            <a:pPr defTabSz="44958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35600" algn="l"/>
              </a:tabLst>
              <a:defRPr sz="5200">
                <a:solidFill>
                  <a:srgbClr val="C0C0C0"/>
                </a:solidFill>
                <a:uFill>
                  <a:solidFill>
                    <a:srgbClr val="000000"/>
                  </a:solidFill>
                </a:uFill>
                <a:latin typeface="+mn-lt"/>
                <a:ea typeface="+mn-ea"/>
                <a:cs typeface="+mn-cs"/>
                <a:sym typeface="DIN Condensed Bold"/>
              </a:defRPr>
            </a:pPr>
            <a:r>
              <a:t>- czas trwania - 150s pełna synchronizacja</a:t>
            </a:r>
          </a:p>
          <a:p>
            <a:pPr defTabSz="449580">
              <a:lnSpc>
                <a:spcPct val="107916"/>
              </a:lnSpc>
              <a:spcBef>
                <a:spcPts val="800"/>
              </a:spcBef>
              <a:tabLst>
                <a:tab pos="457200" algn="l"/>
                <a:tab pos="914400" algn="l"/>
                <a:tab pos="1371600" algn="l"/>
                <a:tab pos="1828800" algn="l"/>
                <a:tab pos="2286000" algn="l"/>
                <a:tab pos="2743200" algn="l"/>
                <a:tab pos="3200400" algn="l"/>
                <a:tab pos="3657600" algn="l"/>
                <a:tab pos="4114800" algn="l"/>
                <a:tab pos="4572000" algn="l"/>
                <a:tab pos="5029200" algn="l"/>
                <a:tab pos="5435600" algn="l"/>
              </a:tabLst>
              <a:defRPr sz="5200">
                <a:solidFill>
                  <a:srgbClr val="C0C0C0"/>
                </a:solidFill>
                <a:uFill>
                  <a:solidFill>
                    <a:srgbClr val="000000"/>
                  </a:solidFill>
                </a:uFill>
                <a:latin typeface="+mn-lt"/>
                <a:ea typeface="+mn-ea"/>
                <a:cs typeface="+mn-cs"/>
                <a:sym typeface="DIN Condensed Bold"/>
              </a:defRPr>
            </a:pPr>
          </a:p>
          <a:p>
            <a:pPr defTabSz="44958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35600" algn="l"/>
              </a:tabLst>
              <a:defRPr sz="5200">
                <a:solidFill>
                  <a:srgbClr val="C0C0C0"/>
                </a:solidFill>
                <a:uFill>
                  <a:solidFill>
                    <a:srgbClr val="000000"/>
                  </a:solidFill>
                </a:uFill>
                <a:latin typeface="+mn-lt"/>
                <a:ea typeface="+mn-ea"/>
                <a:cs typeface="+mn-cs"/>
                <a:sym typeface="DIN Condensed Bold"/>
              </a:defRPr>
            </a:pPr>
            <a:r>
              <a:t>Spod sceny wyjeżdżają aktorzy na zapadniach. Zaczyna się piosenka uruchamiamy 4 klatki laserowe z wiązek światła z góry. Od tego momentu wchodzimy w pełną synchronizację z muzyką!!!</a:t>
            </a:r>
          </a:p>
          <a:p>
            <a:pPr defTabSz="449580">
              <a:lnSpc>
                <a:spcPct val="107916"/>
              </a:lnSpc>
              <a:spcBef>
                <a:spcPts val="800"/>
              </a:spcBef>
              <a:tabLst>
                <a:tab pos="457200" algn="l"/>
                <a:tab pos="914400" algn="l"/>
                <a:tab pos="1371600" algn="l"/>
                <a:tab pos="1828800" algn="l"/>
                <a:tab pos="2286000" algn="l"/>
                <a:tab pos="2743200" algn="l"/>
                <a:tab pos="3200400" algn="l"/>
                <a:tab pos="3657600" algn="l"/>
                <a:tab pos="4114800" algn="l"/>
                <a:tab pos="4572000" algn="l"/>
                <a:tab pos="5029200" algn="l"/>
                <a:tab pos="5435600" algn="l"/>
              </a:tabLst>
              <a:defRPr sz="5200">
                <a:solidFill>
                  <a:srgbClr val="C0C0C0"/>
                </a:solidFill>
                <a:uFill>
                  <a:solidFill>
                    <a:srgbClr val="000000"/>
                  </a:solidFill>
                </a:uFill>
                <a:latin typeface="+mn-lt"/>
                <a:ea typeface="+mn-ea"/>
                <a:cs typeface="+mn-cs"/>
                <a:sym typeface="DIN Condensed Bold"/>
              </a:defRPr>
            </a:pPr>
            <a:r>
              <a:t>Na instrumental jadą na zapadnich do góry na których z przodu są blendy na których wyświetlamy ogień oraz inne efekty torturowania porażenia prądem itp. kontent doprowadza do całkowitego zawładnięcia więźniami. Taniec Kashoggiego to taniec oprawcy do kontentu dodajemy środowisko generatora prądu + FX porażania prądem. </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 name="SCENA 2…"/>
          <p:cNvSpPr txBox="1"/>
          <p:nvPr/>
        </p:nvSpPr>
        <p:spPr>
          <a:xfrm>
            <a:off x="234538" y="557955"/>
            <a:ext cx="18798193" cy="129247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49580">
              <a:lnSpc>
                <a:spcPct val="107916"/>
              </a:lnSpc>
              <a:spcBef>
                <a:spcPts val="800"/>
              </a:spcBef>
              <a:defRPr sz="4400">
                <a:solidFill>
                  <a:srgbClr val="C0C0C0"/>
                </a:solidFill>
                <a:uFill>
                  <a:solidFill>
                    <a:srgbClr val="000000"/>
                  </a:solidFill>
                </a:uFill>
                <a:latin typeface="+mn-lt"/>
                <a:ea typeface="+mn-ea"/>
                <a:cs typeface="+mn-cs"/>
                <a:sym typeface="DIN Condensed Bold"/>
              </a:defRPr>
            </a:pPr>
            <a:r>
              <a:t>SCENA 2</a:t>
            </a:r>
          </a:p>
          <a:p>
            <a:pPr defTabSz="449580">
              <a:spcBef>
                <a:spcPts val="0"/>
              </a:spcBef>
              <a:defRPr sz="4400">
                <a:solidFill>
                  <a:srgbClr val="C0C0C0"/>
                </a:solidFill>
                <a:uFill>
                  <a:solidFill>
                    <a:srgbClr val="000000"/>
                  </a:solidFill>
                </a:uFill>
                <a:latin typeface="+mn-lt"/>
                <a:ea typeface="+mn-ea"/>
                <a:cs typeface="+mn-cs"/>
                <a:sym typeface="DIN Condensed Bold"/>
              </a:defRPr>
            </a:pPr>
            <a:r>
              <a:t>- nazwa sceny</a:t>
            </a:r>
            <a:r>
              <a:t> - GDZIEŚ NA ODLUDZIU 2</a:t>
            </a:r>
            <a:r>
              <a:t> </a:t>
            </a:r>
          </a:p>
          <a:p>
            <a:pPr defTabSz="44958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35600" algn="l"/>
              </a:tabLst>
              <a:defRPr sz="4400">
                <a:solidFill>
                  <a:srgbClr val="C0C0C0"/>
                </a:solidFill>
                <a:uFill>
                  <a:solidFill>
                    <a:srgbClr val="000000"/>
                  </a:solidFill>
                </a:uFill>
                <a:latin typeface="+mn-lt"/>
                <a:ea typeface="+mn-ea"/>
                <a:cs typeface="+mn-cs"/>
                <a:sym typeface="DIN Condensed Bold"/>
              </a:defRPr>
            </a:pPr>
            <a:r>
              <a:t>- tytuł piosenki - </a:t>
            </a:r>
            <a:r>
              <a:t>KTO CHCIAŁBY ŻYĆ NA ZAWSZE </a:t>
            </a:r>
          </a:p>
          <a:p>
            <a:pPr defTabSz="44958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35600" algn="l"/>
              </a:tabLst>
              <a:defRPr sz="4400">
                <a:solidFill>
                  <a:srgbClr val="C0C0C0"/>
                </a:solidFill>
                <a:uFill>
                  <a:solidFill>
                    <a:srgbClr val="000000"/>
                  </a:solidFill>
                </a:uFill>
                <a:latin typeface="+mn-lt"/>
                <a:ea typeface="+mn-ea"/>
                <a:cs typeface="+mn-cs"/>
                <a:sym typeface="DIN Condensed Bold"/>
              </a:defRPr>
            </a:pPr>
            <a:r>
              <a:t>- pola eksploatacji - ekran horyzontowy</a:t>
            </a:r>
          </a:p>
          <a:p>
            <a:pPr defTabSz="44958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35600" algn="l"/>
              </a:tabLst>
              <a:defRPr sz="4400">
                <a:solidFill>
                  <a:srgbClr val="C0C0C0"/>
                </a:solidFill>
                <a:uFill>
                  <a:solidFill>
                    <a:srgbClr val="000000"/>
                  </a:solidFill>
                </a:uFill>
                <a:latin typeface="+mn-lt"/>
                <a:ea typeface="+mn-ea"/>
                <a:cs typeface="+mn-cs"/>
                <a:sym typeface="DIN Condensed Bold"/>
              </a:defRPr>
            </a:pPr>
            <a:r>
              <a:t>- forma grafiki - LOOP-y + FILM ANIMOWANY</a:t>
            </a:r>
          </a:p>
          <a:p>
            <a:pPr defTabSz="44958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35600" algn="l"/>
              </a:tabLst>
              <a:defRPr sz="4400">
                <a:solidFill>
                  <a:srgbClr val="C0C0C0"/>
                </a:solidFill>
                <a:uFill>
                  <a:solidFill>
                    <a:srgbClr val="000000"/>
                  </a:solidFill>
                </a:uFill>
                <a:latin typeface="+mn-lt"/>
                <a:ea typeface="+mn-ea"/>
                <a:cs typeface="+mn-cs"/>
                <a:sym typeface="DIN Condensed Bold"/>
              </a:defRPr>
            </a:pPr>
            <a:r>
              <a:t>- czas trwania- łącznie LOOP-ów 90s + 60s</a:t>
            </a:r>
          </a:p>
          <a:p>
            <a:pPr defTabSz="44958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35600" algn="l"/>
              </a:tabLst>
              <a:defRPr sz="4400">
                <a:solidFill>
                  <a:srgbClr val="C0C0C0"/>
                </a:solidFill>
                <a:uFill>
                  <a:solidFill>
                    <a:srgbClr val="000000"/>
                  </a:solidFill>
                </a:uFill>
                <a:latin typeface="+mn-lt"/>
                <a:ea typeface="+mn-ea"/>
                <a:cs typeface="+mn-cs"/>
                <a:sym typeface="DIN Condensed Bold"/>
              </a:defRPr>
            </a:pPr>
          </a:p>
          <a:p>
            <a:pPr defTabSz="44958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35600" algn="l"/>
              </a:tabLst>
              <a:defRPr sz="4400">
                <a:solidFill>
                  <a:srgbClr val="C0C0C0"/>
                </a:solidFill>
                <a:uFill>
                  <a:solidFill>
                    <a:srgbClr val="000000"/>
                  </a:solidFill>
                </a:uFill>
                <a:latin typeface="+mn-lt"/>
                <a:ea typeface="+mn-ea"/>
                <a:cs typeface="+mn-cs"/>
                <a:sym typeface="DIN Condensed Bold"/>
              </a:defRPr>
            </a:pPr>
            <a:r>
              <a:t>Scenografia na kontencie bardzo spokojna nie absorbująca przedstawiająca takie pory:</a:t>
            </a:r>
          </a:p>
          <a:p>
            <a:pPr defTabSz="44958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35600" algn="l"/>
              </a:tabLst>
              <a:defRPr sz="4400">
                <a:solidFill>
                  <a:srgbClr val="C0C0C0"/>
                </a:solidFill>
                <a:uFill>
                  <a:solidFill>
                    <a:srgbClr val="000000"/>
                  </a:solidFill>
                </a:uFill>
                <a:latin typeface="+mn-lt"/>
                <a:ea typeface="+mn-ea"/>
                <a:cs typeface="+mn-cs"/>
                <a:sym typeface="DIN Condensed Bold"/>
              </a:defRPr>
            </a:pPr>
          </a:p>
          <a:p>
            <a:pPr defTabSz="44958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35600" algn="l"/>
              </a:tabLst>
              <a:defRPr sz="4400">
                <a:solidFill>
                  <a:srgbClr val="C0C0C0"/>
                </a:solidFill>
                <a:uFill>
                  <a:solidFill>
                    <a:srgbClr val="000000"/>
                  </a:solidFill>
                </a:uFill>
                <a:latin typeface="+mn-lt"/>
                <a:ea typeface="+mn-ea"/>
                <a:cs typeface="+mn-cs"/>
                <a:sym typeface="DIN Condensed Bold"/>
              </a:defRPr>
            </a:pPr>
            <a:r>
              <a:t>a. ZACHODZĄCE SŁONICE </a:t>
            </a:r>
            <a:r>
              <a:t>ANIMACJA 30s</a:t>
            </a:r>
          </a:p>
          <a:p>
            <a:pPr defTabSz="44958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35600" algn="l"/>
              </a:tabLst>
              <a:defRPr sz="4400">
                <a:solidFill>
                  <a:srgbClr val="C0C0C0"/>
                </a:solidFill>
                <a:uFill>
                  <a:solidFill>
                    <a:srgbClr val="000000"/>
                  </a:solidFill>
                </a:uFill>
                <a:latin typeface="+mn-lt"/>
                <a:ea typeface="+mn-ea"/>
                <a:cs typeface="+mn-cs"/>
                <a:sym typeface="DIN Condensed Bold"/>
              </a:defRPr>
            </a:pPr>
          </a:p>
          <a:p>
            <a:pPr defTabSz="44958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35600" algn="l"/>
              </a:tabLst>
              <a:defRPr sz="4400">
                <a:solidFill>
                  <a:srgbClr val="C0C0C0"/>
                </a:solidFill>
                <a:uFill>
                  <a:solidFill>
                    <a:srgbClr val="000000"/>
                  </a:solidFill>
                </a:uFill>
                <a:latin typeface="+mn-lt"/>
                <a:ea typeface="+mn-ea"/>
                <a:cs typeface="+mn-cs"/>
                <a:sym typeface="DIN Condensed Bold"/>
              </a:defRPr>
            </a:pPr>
            <a:r>
              <a:t>b. WIECZÓR </a:t>
            </a:r>
            <a:r>
              <a:t>LOOP 30s</a:t>
            </a:r>
          </a:p>
          <a:p>
            <a:pPr defTabSz="44958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35600" algn="l"/>
              </a:tabLst>
              <a:defRPr sz="4400">
                <a:solidFill>
                  <a:srgbClr val="C0C0C0"/>
                </a:solidFill>
                <a:uFill>
                  <a:solidFill>
                    <a:srgbClr val="000000"/>
                  </a:solidFill>
                </a:uFill>
                <a:latin typeface="+mn-lt"/>
                <a:ea typeface="+mn-ea"/>
                <a:cs typeface="+mn-cs"/>
                <a:sym typeface="DIN Condensed Bold"/>
              </a:defRPr>
            </a:pPr>
          </a:p>
          <a:p>
            <a:pPr defTabSz="44958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35600" algn="l"/>
              </a:tabLst>
              <a:defRPr sz="4400">
                <a:solidFill>
                  <a:srgbClr val="C0C0C0"/>
                </a:solidFill>
                <a:uFill>
                  <a:solidFill>
                    <a:srgbClr val="000000"/>
                  </a:solidFill>
                </a:uFill>
                <a:latin typeface="+mn-lt"/>
                <a:ea typeface="+mn-ea"/>
                <a:cs typeface="+mn-cs"/>
                <a:sym typeface="DIN Condensed Bold"/>
              </a:defRPr>
            </a:pPr>
            <a:r>
              <a:t>c. NOC </a:t>
            </a:r>
            <a:r>
              <a:t>LOOP 30s</a:t>
            </a:r>
          </a:p>
          <a:p>
            <a:pPr defTabSz="44958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35600" algn="l"/>
              </a:tabLst>
              <a:defRPr sz="4400">
                <a:solidFill>
                  <a:srgbClr val="C0C0C0"/>
                </a:solidFill>
                <a:uFill>
                  <a:solidFill>
                    <a:srgbClr val="000000"/>
                  </a:solidFill>
                </a:uFill>
                <a:latin typeface="+mn-lt"/>
                <a:ea typeface="+mn-ea"/>
                <a:cs typeface="+mn-cs"/>
                <a:sym typeface="DIN Condensed Bold"/>
              </a:defRPr>
            </a:pPr>
          </a:p>
          <a:p>
            <a:pPr defTabSz="44958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35600" algn="l"/>
              </a:tabLst>
              <a:defRPr sz="4400">
                <a:solidFill>
                  <a:srgbClr val="C0C0C0"/>
                </a:solidFill>
                <a:uFill>
                  <a:solidFill>
                    <a:srgbClr val="000000"/>
                  </a:solidFill>
                </a:uFill>
                <a:latin typeface="+mn-lt"/>
                <a:ea typeface="+mn-ea"/>
                <a:cs typeface="+mn-cs"/>
                <a:sym typeface="DIN Condensed Bold"/>
              </a:defRPr>
            </a:pPr>
            <a:r>
              <a:t>d. PORANEK </a:t>
            </a:r>
            <a:r>
              <a:t>LOOP 30s</a:t>
            </a:r>
          </a:p>
          <a:p>
            <a:pPr defTabSz="44958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35600" algn="l"/>
              </a:tabLst>
              <a:defRPr sz="4400">
                <a:solidFill>
                  <a:srgbClr val="C0C0C0"/>
                </a:solidFill>
                <a:uFill>
                  <a:solidFill>
                    <a:srgbClr val="000000"/>
                  </a:solidFill>
                </a:uFill>
                <a:latin typeface="+mn-lt"/>
                <a:ea typeface="+mn-ea"/>
                <a:cs typeface="+mn-cs"/>
                <a:sym typeface="DIN Condensed Bold"/>
              </a:defRPr>
            </a:pPr>
          </a:p>
          <a:p>
            <a:pPr defTabSz="44958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35600" algn="l"/>
              </a:tabLst>
              <a:defRPr sz="4400">
                <a:solidFill>
                  <a:srgbClr val="C0C0C0"/>
                </a:solidFill>
                <a:uFill>
                  <a:solidFill>
                    <a:srgbClr val="000000"/>
                  </a:solidFill>
                </a:uFill>
                <a:latin typeface="+mn-lt"/>
                <a:ea typeface="+mn-ea"/>
                <a:cs typeface="+mn-cs"/>
                <a:sym typeface="DIN Condensed Bold"/>
              </a:defRPr>
            </a:pPr>
            <a:r>
              <a:t>Na gitarowej solówce widzimy animację ruchomej postaci gitarzysty model 3D  </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1" name="Obrazek" descr="Obrazek"/>
          <p:cNvPicPr>
            <a:picLocks noChangeAspect="1"/>
          </p:cNvPicPr>
          <p:nvPr/>
        </p:nvPicPr>
        <p:blipFill>
          <a:blip r:embed="rId2">
            <a:extLst/>
          </a:blip>
          <a:stretch>
            <a:fillRect/>
          </a:stretch>
        </p:blipFill>
        <p:spPr>
          <a:xfrm>
            <a:off x="343773" y="1813638"/>
            <a:ext cx="11512864" cy="8856050"/>
          </a:xfrm>
          <a:prstGeom prst="rect">
            <a:avLst/>
          </a:prstGeom>
          <a:ln w="12700">
            <a:miter lim="400000"/>
          </a:ln>
        </p:spPr>
      </p:pic>
      <p:sp>
        <p:nvSpPr>
          <p:cNvPr id="212" name="SCENA 4…"/>
          <p:cNvSpPr txBox="1"/>
          <p:nvPr/>
        </p:nvSpPr>
        <p:spPr>
          <a:xfrm>
            <a:off x="12784544" y="1007902"/>
            <a:ext cx="11212312" cy="117001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4958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35600" algn="l"/>
              </a:tabLst>
              <a:defRPr sz="3400">
                <a:solidFill>
                  <a:srgbClr val="C0C0C0"/>
                </a:solidFill>
                <a:uFill>
                  <a:solidFill>
                    <a:srgbClr val="000000"/>
                  </a:solidFill>
                </a:uFill>
                <a:latin typeface="+mn-lt"/>
                <a:ea typeface="+mn-ea"/>
                <a:cs typeface="+mn-cs"/>
                <a:sym typeface="DIN Condensed Bold"/>
              </a:defRPr>
            </a:pPr>
            <a:r>
              <a:t>SCENA 4 </a:t>
            </a:r>
          </a:p>
          <a:p>
            <a:pPr defTabSz="449580">
              <a:spcBef>
                <a:spcPts val="0"/>
              </a:spcBef>
              <a:defRPr sz="3400">
                <a:solidFill>
                  <a:srgbClr val="C0C0C0"/>
                </a:solidFill>
                <a:uFill>
                  <a:solidFill>
                    <a:srgbClr val="000000"/>
                  </a:solidFill>
                </a:uFill>
                <a:latin typeface="+mn-lt"/>
                <a:ea typeface="+mn-ea"/>
                <a:cs typeface="+mn-cs"/>
                <a:sym typeface="DIN Condensed Bold"/>
              </a:defRPr>
            </a:pPr>
            <a:r>
              <a:t>-nazwa sceny - </a:t>
            </a:r>
            <a:r>
              <a:t>BUDUAR KILLER QUEEN</a:t>
            </a:r>
          </a:p>
          <a:p>
            <a:pPr defTabSz="44958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35600" algn="l"/>
              </a:tabLst>
              <a:defRPr sz="3400">
                <a:solidFill>
                  <a:srgbClr val="C0C0C0"/>
                </a:solidFill>
                <a:uFill>
                  <a:solidFill>
                    <a:srgbClr val="000000"/>
                  </a:solidFill>
                </a:uFill>
                <a:latin typeface="+mn-lt"/>
                <a:ea typeface="+mn-ea"/>
                <a:cs typeface="+mn-cs"/>
                <a:sym typeface="DIN Condensed Bold"/>
              </a:defRPr>
            </a:pPr>
            <a:r>
              <a:t>-tytuł piosenki- </a:t>
            </a:r>
            <a:r>
              <a:t>DZIEWCZYNY Z TĘGIM TYŁKIEM</a:t>
            </a:r>
          </a:p>
          <a:p>
            <a:pPr defTabSz="44958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35600" algn="l"/>
              </a:tabLst>
              <a:defRPr sz="3400">
                <a:solidFill>
                  <a:srgbClr val="C0C0C0"/>
                </a:solidFill>
                <a:uFill>
                  <a:solidFill>
                    <a:srgbClr val="000000"/>
                  </a:solidFill>
                </a:uFill>
                <a:latin typeface="+mn-lt"/>
                <a:ea typeface="+mn-ea"/>
                <a:cs typeface="+mn-cs"/>
                <a:sym typeface="DIN Condensed Bold"/>
              </a:defRPr>
            </a:pPr>
            <a:r>
              <a:t>-pole eksplotacji - ekran horyzontowy, ekran konstrukcyjny</a:t>
            </a:r>
          </a:p>
          <a:p>
            <a:pPr defTabSz="44958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35600" algn="l"/>
              </a:tabLst>
              <a:defRPr sz="3400">
                <a:solidFill>
                  <a:srgbClr val="C0C0C0"/>
                </a:solidFill>
                <a:uFill>
                  <a:solidFill>
                    <a:srgbClr val="000000"/>
                  </a:solidFill>
                </a:uFill>
                <a:latin typeface="+mn-lt"/>
                <a:ea typeface="+mn-ea"/>
                <a:cs typeface="+mn-cs"/>
                <a:sym typeface="DIN Condensed Bold"/>
              </a:defRPr>
            </a:pPr>
            <a:r>
              <a:t>-forma grafiki - film animowany</a:t>
            </a:r>
          </a:p>
          <a:p>
            <a:pPr defTabSz="44958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35600" algn="l"/>
              </a:tabLst>
              <a:defRPr sz="3400">
                <a:solidFill>
                  <a:srgbClr val="C0C0C0"/>
                </a:solidFill>
                <a:uFill>
                  <a:solidFill>
                    <a:srgbClr val="000000"/>
                  </a:solidFill>
                </a:uFill>
                <a:latin typeface="+mn-lt"/>
                <a:ea typeface="+mn-ea"/>
                <a:cs typeface="+mn-cs"/>
                <a:sym typeface="DIN Condensed Bold"/>
              </a:defRPr>
            </a:pPr>
            <a:r>
              <a:t>-czas trwania - 120s</a:t>
            </a:r>
          </a:p>
          <a:p>
            <a:pPr defTabSz="449580">
              <a:lnSpc>
                <a:spcPct val="107916"/>
              </a:lnSpc>
              <a:spcBef>
                <a:spcPts val="800"/>
              </a:spcBef>
              <a:tabLst>
                <a:tab pos="457200" algn="l"/>
                <a:tab pos="914400" algn="l"/>
                <a:tab pos="1371600" algn="l"/>
                <a:tab pos="1828800" algn="l"/>
                <a:tab pos="2286000" algn="l"/>
                <a:tab pos="2743200" algn="l"/>
                <a:tab pos="3200400" algn="l"/>
                <a:tab pos="3657600" algn="l"/>
                <a:tab pos="4114800" algn="l"/>
                <a:tab pos="4572000" algn="l"/>
                <a:tab pos="5029200" algn="l"/>
                <a:tab pos="5435600" algn="l"/>
              </a:tabLst>
              <a:defRPr sz="3400">
                <a:solidFill>
                  <a:srgbClr val="C0C0C0"/>
                </a:solidFill>
                <a:uFill>
                  <a:solidFill>
                    <a:srgbClr val="000000"/>
                  </a:solidFill>
                </a:uFill>
                <a:latin typeface="+mn-lt"/>
                <a:ea typeface="+mn-ea"/>
                <a:cs typeface="+mn-cs"/>
                <a:sym typeface="DIN Condensed Bold"/>
              </a:defRPr>
            </a:pPr>
          </a:p>
          <a:p>
            <a:pPr defTabSz="449580">
              <a:lnSpc>
                <a:spcPct val="107916"/>
              </a:lnSpc>
              <a:spcBef>
                <a:spcPts val="800"/>
              </a:spcBef>
              <a:tabLst>
                <a:tab pos="457200" algn="l"/>
                <a:tab pos="914400" algn="l"/>
                <a:tab pos="1371600" algn="l"/>
                <a:tab pos="1828800" algn="l"/>
                <a:tab pos="2286000" algn="l"/>
                <a:tab pos="2743200" algn="l"/>
                <a:tab pos="3200400" algn="l"/>
                <a:tab pos="3657600" algn="l"/>
                <a:tab pos="4114800" algn="l"/>
                <a:tab pos="4572000" algn="l"/>
                <a:tab pos="5029200" algn="l"/>
                <a:tab pos="5435600" algn="l"/>
              </a:tabLst>
              <a:defRPr sz="3400">
                <a:solidFill>
                  <a:srgbClr val="C0C0C0"/>
                </a:solidFill>
                <a:uFill>
                  <a:solidFill>
                    <a:srgbClr val="000000"/>
                  </a:solidFill>
                </a:uFill>
                <a:latin typeface="+mn-lt"/>
                <a:ea typeface="+mn-ea"/>
                <a:cs typeface="+mn-cs"/>
                <a:sym typeface="DIN Condensed Bold"/>
              </a:defRPr>
            </a:pPr>
            <a:r>
              <a:t>Na początku sceny widzimy w realnej senogarfii kielich w którym siedzi Killer Queen. Na tylnym ekranie scenografia teledyskowa eksplozja bardzo humorystyczna i na bardzo śmiesznie. Całość zaszyta jak teledysk.</a:t>
            </a:r>
          </a:p>
          <a:p>
            <a:pPr defTabSz="449580">
              <a:spcBef>
                <a:spcPts val="0"/>
              </a:spcBef>
              <a:defRPr sz="3400">
                <a:solidFill>
                  <a:srgbClr val="C0C0C0"/>
                </a:solidFill>
                <a:uFill>
                  <a:solidFill>
                    <a:srgbClr val="000000"/>
                  </a:solidFill>
                </a:uFill>
                <a:latin typeface="+mn-lt"/>
                <a:ea typeface="+mn-ea"/>
                <a:cs typeface="+mn-cs"/>
                <a:sym typeface="DIN Condensed Bold"/>
              </a:defRPr>
            </a:pPr>
            <a:r>
              <a:t>-tytuł piosenki - </a:t>
            </a:r>
            <a:r>
              <a:t>ZNOWU KTOŚ GRYZIE PIACH</a:t>
            </a:r>
          </a:p>
          <a:p>
            <a:pPr defTabSz="44958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35600" algn="l"/>
              </a:tabLst>
              <a:defRPr sz="3400">
                <a:solidFill>
                  <a:srgbClr val="C0C0C0"/>
                </a:solidFill>
                <a:uFill>
                  <a:solidFill>
                    <a:srgbClr val="000000"/>
                  </a:solidFill>
                </a:uFill>
                <a:latin typeface="+mn-lt"/>
                <a:ea typeface="+mn-ea"/>
                <a:cs typeface="+mn-cs"/>
                <a:sym typeface="DIN Condensed Bold"/>
              </a:defRPr>
            </a:pPr>
            <a:r>
              <a:t>-pole eksplotacji- ekran horyzontowy, ekran konstrukcyjny, ekran transparentny </a:t>
            </a:r>
          </a:p>
          <a:p>
            <a:pPr defTabSz="44958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35600" algn="l"/>
              </a:tabLst>
              <a:defRPr sz="3400">
                <a:solidFill>
                  <a:srgbClr val="C0C0C0"/>
                </a:solidFill>
                <a:uFill>
                  <a:solidFill>
                    <a:srgbClr val="000000"/>
                  </a:solidFill>
                </a:uFill>
                <a:latin typeface="+mn-lt"/>
                <a:ea typeface="+mn-ea"/>
                <a:cs typeface="+mn-cs"/>
                <a:sym typeface="DIN Condensed Bold"/>
              </a:defRPr>
            </a:pPr>
            <a:r>
              <a:t>-forma grafiki - film animowany</a:t>
            </a:r>
          </a:p>
          <a:p>
            <a:pPr defTabSz="44958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35600" algn="l"/>
              </a:tabLst>
              <a:defRPr sz="3400">
                <a:solidFill>
                  <a:srgbClr val="C0C0C0"/>
                </a:solidFill>
                <a:uFill>
                  <a:solidFill>
                    <a:srgbClr val="000000"/>
                  </a:solidFill>
                </a:uFill>
                <a:latin typeface="+mn-lt"/>
                <a:ea typeface="+mn-ea"/>
                <a:cs typeface="+mn-cs"/>
                <a:sym typeface="DIN Condensed Bold"/>
              </a:defRPr>
            </a:pPr>
            <a:r>
              <a:t>-czas trwania - 180s</a:t>
            </a:r>
          </a:p>
          <a:p>
            <a:pPr defTabSz="449580">
              <a:lnSpc>
                <a:spcPct val="107916"/>
              </a:lnSpc>
              <a:spcBef>
                <a:spcPts val="800"/>
              </a:spcBef>
              <a:defRPr sz="3400">
                <a:solidFill>
                  <a:srgbClr val="C0C0C0"/>
                </a:solidFill>
                <a:uFill>
                  <a:solidFill>
                    <a:srgbClr val="000000"/>
                  </a:solidFill>
                </a:uFill>
                <a:latin typeface="+mn-lt"/>
                <a:ea typeface="+mn-ea"/>
                <a:cs typeface="+mn-cs"/>
                <a:sym typeface="DIN Condensed Bold"/>
              </a:defRPr>
            </a:pPr>
          </a:p>
          <a:p>
            <a:pPr defTabSz="449580">
              <a:lnSpc>
                <a:spcPct val="107916"/>
              </a:lnSpc>
              <a:spcBef>
                <a:spcPts val="800"/>
              </a:spcBef>
              <a:tabLst>
                <a:tab pos="457200" algn="l"/>
                <a:tab pos="914400" algn="l"/>
                <a:tab pos="1371600" algn="l"/>
                <a:tab pos="1828800" algn="l"/>
                <a:tab pos="2286000" algn="l"/>
                <a:tab pos="2743200" algn="l"/>
                <a:tab pos="3200400" algn="l"/>
                <a:tab pos="3657600" algn="l"/>
                <a:tab pos="4114800" algn="l"/>
                <a:tab pos="4572000" algn="l"/>
                <a:tab pos="5029200" algn="l"/>
                <a:tab pos="5435600" algn="l"/>
              </a:tabLst>
              <a:defRPr sz="3400">
                <a:solidFill>
                  <a:srgbClr val="C0C0C0"/>
                </a:solidFill>
                <a:uFill>
                  <a:solidFill>
                    <a:srgbClr val="000000"/>
                  </a:solidFill>
                </a:uFill>
                <a:latin typeface="+mn-lt"/>
                <a:ea typeface="+mn-ea"/>
                <a:cs typeface="+mn-cs"/>
                <a:sym typeface="DIN Condensed Bold"/>
              </a:defRPr>
            </a:pPr>
            <a:r>
              <a:t>Na kontencie abstrakt oraz synchronizacja z aktorką Killer Queen. Aktorka może „sterować przestrzenia” tak jak w i akcie w piosence pt. Coś co jest jak magia. Kontent powinien być wariacja na temat gry Pacman doprowadzając do unicestwienia Kashoggiego. W końcowej fazie zjeżdża ekran transparentny na którym wyświetlamy ognie trawiące Kashoggiego. Na koniec hasło „game over” </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4" name="Obrazek" descr="Obrazek"/>
          <p:cNvPicPr>
            <a:picLocks noChangeAspect="1"/>
          </p:cNvPicPr>
          <p:nvPr/>
        </p:nvPicPr>
        <p:blipFill>
          <a:blip r:embed="rId2">
            <a:extLst/>
          </a:blip>
          <a:stretch>
            <a:fillRect/>
          </a:stretch>
        </p:blipFill>
        <p:spPr>
          <a:xfrm>
            <a:off x="235754" y="2045626"/>
            <a:ext cx="10714060" cy="8417303"/>
          </a:xfrm>
          <a:prstGeom prst="rect">
            <a:avLst/>
          </a:prstGeom>
          <a:ln w="12700">
            <a:miter lim="400000"/>
          </a:ln>
        </p:spPr>
      </p:pic>
      <p:sp>
        <p:nvSpPr>
          <p:cNvPr id="215" name="SCENA 5…"/>
          <p:cNvSpPr txBox="1"/>
          <p:nvPr/>
        </p:nvSpPr>
        <p:spPr>
          <a:xfrm>
            <a:off x="11293025" y="2229699"/>
            <a:ext cx="12462994" cy="804915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49580">
              <a:spcBef>
                <a:spcPts val="0"/>
              </a:spcBef>
              <a:defRPr sz="5000">
                <a:solidFill>
                  <a:srgbClr val="C0C0C0"/>
                </a:solidFill>
                <a:uFill>
                  <a:solidFill>
                    <a:srgbClr val="000000"/>
                  </a:solidFill>
                </a:uFill>
                <a:latin typeface="+mn-lt"/>
                <a:ea typeface="+mn-ea"/>
                <a:cs typeface="+mn-cs"/>
                <a:sym typeface="DIN Condensed Bold"/>
              </a:defRPr>
            </a:pPr>
            <a:r>
              <a:t>SCENA 5</a:t>
            </a:r>
          </a:p>
          <a:p>
            <a:pPr defTabSz="449580">
              <a:spcBef>
                <a:spcPts val="0"/>
              </a:spcBef>
              <a:defRPr sz="5000">
                <a:solidFill>
                  <a:srgbClr val="C0C0C0"/>
                </a:solidFill>
                <a:uFill>
                  <a:solidFill>
                    <a:srgbClr val="000000"/>
                  </a:solidFill>
                </a:uFill>
                <a:latin typeface="+mn-lt"/>
                <a:ea typeface="+mn-ea"/>
                <a:cs typeface="+mn-cs"/>
                <a:sym typeface="DIN Condensed Bold"/>
              </a:defRPr>
            </a:pPr>
            <a:r>
              <a:t>-nazwa sceny - </a:t>
            </a:r>
            <a:r>
              <a:t>W DRODZE</a:t>
            </a:r>
          </a:p>
          <a:p>
            <a:pPr defTabSz="449580">
              <a:spcBef>
                <a:spcPts val="0"/>
              </a:spcBef>
              <a:defRPr sz="5000">
                <a:solidFill>
                  <a:srgbClr val="C0C0C0"/>
                </a:solidFill>
                <a:uFill>
                  <a:solidFill>
                    <a:srgbClr val="000000"/>
                  </a:solidFill>
                </a:uFill>
                <a:latin typeface="+mn-lt"/>
                <a:ea typeface="+mn-ea"/>
                <a:cs typeface="+mn-cs"/>
                <a:sym typeface="DIN Condensed Bold"/>
              </a:defRPr>
            </a:pPr>
            <a:r>
              <a:t>-pole eksploatacji – ekran horyzontowy, ekran konstrukcyjny</a:t>
            </a:r>
          </a:p>
          <a:p>
            <a:pPr defTabSz="449580">
              <a:spcBef>
                <a:spcPts val="0"/>
              </a:spcBef>
              <a:defRPr sz="5000">
                <a:solidFill>
                  <a:srgbClr val="C0C0C0"/>
                </a:solidFill>
                <a:uFill>
                  <a:solidFill>
                    <a:srgbClr val="000000"/>
                  </a:solidFill>
                </a:uFill>
                <a:latin typeface="+mn-lt"/>
                <a:ea typeface="+mn-ea"/>
                <a:cs typeface="+mn-cs"/>
                <a:sym typeface="DIN Condensed Bold"/>
              </a:defRPr>
            </a:pPr>
            <a:r>
              <a:t>-forma grafiki - STILL</a:t>
            </a:r>
          </a:p>
          <a:p>
            <a:pPr defTabSz="449580">
              <a:lnSpc>
                <a:spcPct val="107916"/>
              </a:lnSpc>
              <a:spcBef>
                <a:spcPts val="800"/>
              </a:spcBef>
              <a:defRPr sz="5000">
                <a:solidFill>
                  <a:srgbClr val="C0C0C0"/>
                </a:solidFill>
                <a:uFill>
                  <a:solidFill>
                    <a:srgbClr val="000000"/>
                  </a:solidFill>
                </a:uFill>
                <a:latin typeface="+mn-lt"/>
                <a:ea typeface="+mn-ea"/>
                <a:cs typeface="+mn-cs"/>
                <a:sym typeface="DIN Condensed Bold"/>
              </a:defRPr>
            </a:pPr>
            <a:r>
              <a:t>-czas trwania – 0s</a:t>
            </a:r>
          </a:p>
          <a:p>
            <a:pPr defTabSz="449580">
              <a:lnSpc>
                <a:spcPct val="107916"/>
              </a:lnSpc>
              <a:spcBef>
                <a:spcPts val="800"/>
              </a:spcBef>
              <a:defRPr sz="5000">
                <a:solidFill>
                  <a:srgbClr val="C0C0C0"/>
                </a:solidFill>
                <a:uFill>
                  <a:solidFill>
                    <a:srgbClr val="000000"/>
                  </a:solidFill>
                </a:uFill>
                <a:latin typeface="+mn-lt"/>
                <a:ea typeface="+mn-ea"/>
                <a:cs typeface="+mn-cs"/>
                <a:sym typeface="DIN Condensed Bold"/>
              </a:defRPr>
            </a:pPr>
            <a:r>
              <a:t>Mamy statyczną scenografię na ekranach natomiast nasi bohaterowie przemierzają drogę do piwnicy. Duży ruch scenografii konwencjonalnej, który doprowadzamy do ustawienia piwnicy.</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7" name="Obrazek" descr="Obrazek"/>
          <p:cNvPicPr>
            <a:picLocks noChangeAspect="1"/>
          </p:cNvPicPr>
          <p:nvPr/>
        </p:nvPicPr>
        <p:blipFill>
          <a:blip r:embed="rId2">
            <a:extLst/>
          </a:blip>
          <a:stretch>
            <a:fillRect/>
          </a:stretch>
        </p:blipFill>
        <p:spPr>
          <a:xfrm>
            <a:off x="183326" y="2078579"/>
            <a:ext cx="12001770" cy="7974511"/>
          </a:xfrm>
          <a:prstGeom prst="rect">
            <a:avLst/>
          </a:prstGeom>
          <a:ln w="12700">
            <a:miter lim="400000"/>
          </a:ln>
        </p:spPr>
      </p:pic>
      <p:sp>
        <p:nvSpPr>
          <p:cNvPr id="218" name="-nazwa sceny HEART BREAK HOTEL…"/>
          <p:cNvSpPr txBox="1"/>
          <p:nvPr/>
        </p:nvSpPr>
        <p:spPr>
          <a:xfrm>
            <a:off x="12722750" y="2666596"/>
            <a:ext cx="10449706" cy="838280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49580">
              <a:spcBef>
                <a:spcPts val="0"/>
              </a:spcBef>
              <a:defRPr sz="4800">
                <a:solidFill>
                  <a:srgbClr val="C0C0C0"/>
                </a:solidFill>
                <a:uFill>
                  <a:solidFill>
                    <a:srgbClr val="000000"/>
                  </a:solidFill>
                </a:uFill>
                <a:latin typeface="+mn-lt"/>
                <a:ea typeface="+mn-ea"/>
                <a:cs typeface="+mn-cs"/>
                <a:sym typeface="DIN Condensed Bold"/>
              </a:defRPr>
            </a:pPr>
            <a:r>
              <a:t>-nazwa sceny </a:t>
            </a:r>
            <a:r>
              <a:t>HEART BREAK HOTEL</a:t>
            </a:r>
          </a:p>
          <a:p>
            <a:pPr defTabSz="449580">
              <a:spcBef>
                <a:spcPts val="0"/>
              </a:spcBef>
              <a:defRPr sz="4800">
                <a:solidFill>
                  <a:srgbClr val="C0C0C0"/>
                </a:solidFill>
                <a:uFill>
                  <a:solidFill>
                    <a:srgbClr val="000000"/>
                  </a:solidFill>
                </a:uFill>
                <a:latin typeface="+mn-lt"/>
                <a:ea typeface="+mn-ea"/>
                <a:cs typeface="+mn-cs"/>
                <a:sym typeface="DIN Condensed Bold"/>
              </a:defRPr>
            </a:pPr>
            <a:r>
              <a:t>-pole eksploatacji - ekran horyzontowy, mapping na aktorze</a:t>
            </a:r>
          </a:p>
          <a:p>
            <a:pPr defTabSz="449580">
              <a:spcBef>
                <a:spcPts val="0"/>
              </a:spcBef>
              <a:defRPr sz="4800">
                <a:solidFill>
                  <a:srgbClr val="C0C0C0"/>
                </a:solidFill>
                <a:uFill>
                  <a:solidFill>
                    <a:srgbClr val="000000"/>
                  </a:solidFill>
                </a:uFill>
                <a:latin typeface="+mn-lt"/>
                <a:ea typeface="+mn-ea"/>
                <a:cs typeface="+mn-cs"/>
                <a:sym typeface="DIN Condensed Bold"/>
              </a:defRPr>
            </a:pPr>
            <a:r>
              <a:t>-forma grafiki STILL+FX FREDDIEGO</a:t>
            </a:r>
          </a:p>
          <a:p>
            <a:pPr defTabSz="449580">
              <a:spcBef>
                <a:spcPts val="0"/>
              </a:spcBef>
              <a:defRPr sz="4800">
                <a:solidFill>
                  <a:srgbClr val="C0C0C0"/>
                </a:solidFill>
                <a:uFill>
                  <a:solidFill>
                    <a:srgbClr val="000000"/>
                  </a:solidFill>
                </a:uFill>
                <a:latin typeface="+mn-lt"/>
                <a:ea typeface="+mn-ea"/>
                <a:cs typeface="+mn-cs"/>
                <a:sym typeface="DIN Condensed Bold"/>
              </a:defRPr>
            </a:pPr>
            <a:r>
              <a:t>-czas trwania 0s + 25s</a:t>
            </a:r>
          </a:p>
          <a:p>
            <a:pPr defTabSz="449580">
              <a:lnSpc>
                <a:spcPct val="107916"/>
              </a:lnSpc>
              <a:spcBef>
                <a:spcPts val="800"/>
              </a:spcBef>
              <a:defRPr sz="4800">
                <a:solidFill>
                  <a:srgbClr val="C0C0C0"/>
                </a:solidFill>
                <a:uFill>
                  <a:solidFill>
                    <a:srgbClr val="000000"/>
                  </a:solidFill>
                </a:uFill>
                <a:latin typeface="+mn-lt"/>
                <a:ea typeface="+mn-ea"/>
                <a:cs typeface="+mn-cs"/>
                <a:sym typeface="DIN Condensed Bold"/>
              </a:defRPr>
            </a:pPr>
          </a:p>
          <a:p>
            <a:pPr defTabSz="449580">
              <a:lnSpc>
                <a:spcPct val="107916"/>
              </a:lnSpc>
              <a:spcBef>
                <a:spcPts val="800"/>
              </a:spcBef>
              <a:defRPr sz="4800">
                <a:solidFill>
                  <a:srgbClr val="C0C0C0"/>
                </a:solidFill>
                <a:uFill>
                  <a:solidFill>
                    <a:srgbClr val="000000"/>
                  </a:solidFill>
                </a:uFill>
                <a:latin typeface="+mn-lt"/>
                <a:ea typeface="+mn-ea"/>
                <a:cs typeface="+mn-cs"/>
                <a:sym typeface="DIN Condensed Bold"/>
              </a:defRPr>
            </a:pPr>
            <a:r>
              <a:t> Tv + VHS z teledyskiem Queen </a:t>
            </a:r>
          </a:p>
          <a:p>
            <a:pPr defTabSz="44958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35600" algn="l"/>
              </a:tabLst>
              <a:defRPr sz="4800">
                <a:solidFill>
                  <a:srgbClr val="C0C0C0"/>
                </a:solidFill>
                <a:uFill>
                  <a:solidFill>
                    <a:srgbClr val="000000"/>
                  </a:solidFill>
                </a:uFill>
                <a:latin typeface="+mn-lt"/>
                <a:ea typeface="+mn-ea"/>
                <a:cs typeface="+mn-cs"/>
                <a:sym typeface="DIN Condensed Bold"/>
              </a:defRPr>
            </a:pPr>
            <a:r>
              <a:t>FX Freddiego efekt taki, aby sylwetka Freddiego w niego się wciela na ekranie horyzontowym delikatnie majaczące tło </a:t>
            </a:r>
            <a:r>
              <a:t>STILL</a:t>
            </a:r>
          </a:p>
        </p:txBody>
      </p:sp>
      <p:sp>
        <p:nvSpPr>
          <p:cNvPr id="219" name="SCENA 6."/>
          <p:cNvSpPr txBox="1"/>
          <p:nvPr/>
        </p:nvSpPr>
        <p:spPr>
          <a:xfrm>
            <a:off x="12857751" y="1912435"/>
            <a:ext cx="2194561" cy="169780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49580">
              <a:lnSpc>
                <a:spcPct val="107916"/>
              </a:lnSpc>
              <a:spcBef>
                <a:spcPts val="800"/>
              </a:spcBef>
              <a:defRPr sz="5200">
                <a:solidFill>
                  <a:srgbClr val="C0C0C0"/>
                </a:solidFill>
                <a:uFill>
                  <a:solidFill>
                    <a:srgbClr val="000000"/>
                  </a:solidFill>
                </a:uFill>
                <a:latin typeface="+mn-lt"/>
                <a:ea typeface="+mn-ea"/>
                <a:cs typeface="+mn-cs"/>
                <a:sym typeface="DIN Condensed Bold"/>
              </a:defRPr>
            </a:lvl1pPr>
          </a:lstStyle>
          <a:p>
            <a:pPr/>
            <a:r>
              <a:t>SCENA 6. </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1" name="Obrazek" descr="Obrazek"/>
          <p:cNvPicPr>
            <a:picLocks noChangeAspect="1"/>
          </p:cNvPicPr>
          <p:nvPr/>
        </p:nvPicPr>
        <p:blipFill>
          <a:blip r:embed="rId2">
            <a:extLst/>
          </a:blip>
          <a:stretch>
            <a:fillRect/>
          </a:stretch>
        </p:blipFill>
        <p:spPr>
          <a:xfrm>
            <a:off x="222656" y="2241196"/>
            <a:ext cx="10787241" cy="8581849"/>
          </a:xfrm>
          <a:prstGeom prst="rect">
            <a:avLst/>
          </a:prstGeom>
          <a:ln w="12700">
            <a:miter lim="400000"/>
          </a:ln>
        </p:spPr>
      </p:pic>
      <p:sp>
        <p:nvSpPr>
          <p:cNvPr id="222" name="SCENA 6a…"/>
          <p:cNvSpPr txBox="1"/>
          <p:nvPr/>
        </p:nvSpPr>
        <p:spPr>
          <a:xfrm>
            <a:off x="11361830" y="2450959"/>
            <a:ext cx="11497416" cy="881115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49580">
              <a:lnSpc>
                <a:spcPct val="107916"/>
              </a:lnSpc>
              <a:spcBef>
                <a:spcPts val="800"/>
              </a:spcBef>
              <a:defRPr sz="5000">
                <a:solidFill>
                  <a:srgbClr val="C0C0C0"/>
                </a:solidFill>
                <a:uFill>
                  <a:solidFill>
                    <a:srgbClr val="000000"/>
                  </a:solidFill>
                </a:uFill>
                <a:latin typeface="+mn-lt"/>
                <a:ea typeface="+mn-ea"/>
                <a:cs typeface="+mn-cs"/>
                <a:sym typeface="DIN Condensed Bold"/>
              </a:defRPr>
            </a:pPr>
            <a:r>
              <a:t>SCENA 6a</a:t>
            </a:r>
          </a:p>
          <a:p>
            <a:pPr defTabSz="449580">
              <a:spcBef>
                <a:spcPts val="0"/>
              </a:spcBef>
              <a:defRPr sz="5000">
                <a:solidFill>
                  <a:srgbClr val="C0C0C0"/>
                </a:solidFill>
                <a:uFill>
                  <a:solidFill>
                    <a:srgbClr val="000000"/>
                  </a:solidFill>
                </a:uFill>
                <a:latin typeface="+mn-lt"/>
                <a:ea typeface="+mn-ea"/>
                <a:cs typeface="+mn-cs"/>
                <a:sym typeface="DIN Condensed Bold"/>
              </a:defRPr>
            </a:pPr>
            <a:r>
              <a:t>-nazwa sceny</a:t>
            </a:r>
            <a:r>
              <a:t> HEART BREAK HOTEL cd</a:t>
            </a:r>
          </a:p>
          <a:p>
            <a:pPr defTabSz="449580">
              <a:spcBef>
                <a:spcPts val="0"/>
              </a:spcBef>
              <a:defRPr sz="5000">
                <a:solidFill>
                  <a:srgbClr val="C0C0C0"/>
                </a:solidFill>
                <a:uFill>
                  <a:solidFill>
                    <a:srgbClr val="000000"/>
                  </a:solidFill>
                </a:uFill>
                <a:latin typeface="+mn-lt"/>
                <a:ea typeface="+mn-ea"/>
                <a:cs typeface="+mn-cs"/>
                <a:sym typeface="DIN Condensed Bold"/>
              </a:defRPr>
            </a:pPr>
            <a:r>
              <a:t>-tytuł piosenki </a:t>
            </a:r>
            <a:r>
              <a:t>REPRYZA W CIEMNO</a:t>
            </a:r>
            <a:r>
              <a:t> </a:t>
            </a:r>
          </a:p>
          <a:p>
            <a:pPr defTabSz="449580">
              <a:spcBef>
                <a:spcPts val="0"/>
              </a:spcBef>
              <a:defRPr sz="5000">
                <a:solidFill>
                  <a:srgbClr val="C0C0C0"/>
                </a:solidFill>
                <a:uFill>
                  <a:solidFill>
                    <a:srgbClr val="000000"/>
                  </a:solidFill>
                </a:uFill>
                <a:latin typeface="+mn-lt"/>
                <a:ea typeface="+mn-ea"/>
                <a:cs typeface="+mn-cs"/>
                <a:sym typeface="DIN Condensed Bold"/>
              </a:defRPr>
            </a:pPr>
            <a:r>
              <a:t>-pole eksploatacji-  ekran horyzontowy oraz tiul z przodu</a:t>
            </a:r>
          </a:p>
          <a:p>
            <a:pPr defTabSz="449580">
              <a:spcBef>
                <a:spcPts val="0"/>
              </a:spcBef>
              <a:defRPr sz="5000">
                <a:solidFill>
                  <a:srgbClr val="C0C0C0"/>
                </a:solidFill>
                <a:uFill>
                  <a:solidFill>
                    <a:srgbClr val="000000"/>
                  </a:solidFill>
                </a:uFill>
                <a:latin typeface="+mn-lt"/>
                <a:ea typeface="+mn-ea"/>
                <a:cs typeface="+mn-cs"/>
                <a:sym typeface="DIN Condensed Bold"/>
              </a:defRPr>
            </a:pPr>
            <a:r>
              <a:t>-forma grafiki FILM ANIMOWANY</a:t>
            </a:r>
          </a:p>
          <a:p>
            <a:pPr defTabSz="449580">
              <a:spcBef>
                <a:spcPts val="0"/>
              </a:spcBef>
              <a:defRPr sz="5000">
                <a:solidFill>
                  <a:srgbClr val="C0C0C0"/>
                </a:solidFill>
                <a:uFill>
                  <a:solidFill>
                    <a:srgbClr val="000000"/>
                  </a:solidFill>
                </a:uFill>
                <a:latin typeface="+mn-lt"/>
                <a:ea typeface="+mn-ea"/>
                <a:cs typeface="+mn-cs"/>
                <a:sym typeface="DIN Condensed Bold"/>
              </a:defRPr>
            </a:pPr>
            <a:r>
              <a:t>-czas trwania 50 s </a:t>
            </a:r>
          </a:p>
          <a:p>
            <a:pPr defTabSz="449580">
              <a:lnSpc>
                <a:spcPct val="107916"/>
              </a:lnSpc>
              <a:spcBef>
                <a:spcPts val="0"/>
              </a:spcBef>
              <a:defRPr sz="5000">
                <a:solidFill>
                  <a:srgbClr val="C0C0C0"/>
                </a:solidFill>
                <a:uFill>
                  <a:solidFill>
                    <a:srgbClr val="000000"/>
                  </a:solidFill>
                </a:uFill>
                <a:latin typeface="+mn-lt"/>
                <a:ea typeface="+mn-ea"/>
                <a:cs typeface="+mn-cs"/>
                <a:sym typeface="DIN Condensed Bold"/>
              </a:defRPr>
            </a:pPr>
          </a:p>
          <a:p>
            <a:pPr defTabSz="449580">
              <a:lnSpc>
                <a:spcPct val="107916"/>
              </a:lnSpc>
              <a:spcBef>
                <a:spcPts val="800"/>
              </a:spcBef>
              <a:tabLst>
                <a:tab pos="457200" algn="l"/>
                <a:tab pos="914400" algn="l"/>
                <a:tab pos="1371600" algn="l"/>
                <a:tab pos="1828800" algn="l"/>
                <a:tab pos="2286000" algn="l"/>
                <a:tab pos="2743200" algn="l"/>
                <a:tab pos="3200400" algn="l"/>
                <a:tab pos="3657600" algn="l"/>
                <a:tab pos="4114800" algn="l"/>
                <a:tab pos="4572000" algn="l"/>
                <a:tab pos="5029200" algn="l"/>
                <a:tab pos="5435600" algn="l"/>
              </a:tabLst>
              <a:defRPr sz="5000">
                <a:solidFill>
                  <a:srgbClr val="C0C0C0"/>
                </a:solidFill>
                <a:uFill>
                  <a:solidFill>
                    <a:srgbClr val="000000"/>
                  </a:solidFill>
                </a:uFill>
                <a:latin typeface="+mn-lt"/>
                <a:ea typeface="+mn-ea"/>
                <a:cs typeface="+mn-cs"/>
                <a:sym typeface="DIN Condensed Bold"/>
              </a:defRPr>
            </a:pPr>
            <a:r>
              <a:t>Jazda motorem wyświetlamy kontent na ekranie horyzontowym oraz na przednim tiulu synchronizujemy to z ruchem motocykla na scenie.  </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 name="AKT I"/>
          <p:cNvSpPr txBox="1"/>
          <p:nvPr/>
        </p:nvSpPr>
        <p:spPr>
          <a:xfrm>
            <a:off x="3789784" y="3713287"/>
            <a:ext cx="14324212" cy="6286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400">
                <a:latin typeface="Tahoma Bold"/>
                <a:ea typeface="Tahoma Bold"/>
                <a:cs typeface="Tahoma Bold"/>
                <a:sym typeface="Tahoma Bold"/>
              </a:defRPr>
            </a:lvl1pPr>
          </a:lstStyle>
          <a:p>
            <a:pPr/>
            <a:r>
              <a:t>AKT I</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4" name="Obrazek" descr="Obrazek"/>
          <p:cNvPicPr>
            <a:picLocks noChangeAspect="1"/>
          </p:cNvPicPr>
          <p:nvPr/>
        </p:nvPicPr>
        <p:blipFill>
          <a:blip r:embed="rId2">
            <a:extLst/>
          </a:blip>
          <a:stretch>
            <a:fillRect/>
          </a:stretch>
        </p:blipFill>
        <p:spPr>
          <a:xfrm>
            <a:off x="-266615" y="137698"/>
            <a:ext cx="8628163" cy="6009458"/>
          </a:xfrm>
          <a:prstGeom prst="rect">
            <a:avLst/>
          </a:prstGeom>
          <a:ln w="12700">
            <a:miter lim="400000"/>
          </a:ln>
        </p:spPr>
      </p:pic>
      <p:pic>
        <p:nvPicPr>
          <p:cNvPr id="225" name="Obrazek" descr="Obrazek"/>
          <p:cNvPicPr>
            <a:picLocks noChangeAspect="1"/>
          </p:cNvPicPr>
          <p:nvPr/>
        </p:nvPicPr>
        <p:blipFill>
          <a:blip r:embed="rId3">
            <a:extLst/>
          </a:blip>
          <a:stretch>
            <a:fillRect/>
          </a:stretch>
        </p:blipFill>
        <p:spPr>
          <a:xfrm>
            <a:off x="6956762" y="96237"/>
            <a:ext cx="7446242" cy="6092380"/>
          </a:xfrm>
          <a:prstGeom prst="rect">
            <a:avLst/>
          </a:prstGeom>
          <a:ln w="12700">
            <a:miter lim="400000"/>
          </a:ln>
        </p:spPr>
      </p:pic>
      <p:pic>
        <p:nvPicPr>
          <p:cNvPr id="226" name="Obrazek" descr="Obrazek"/>
          <p:cNvPicPr>
            <a:picLocks noChangeAspect="1"/>
          </p:cNvPicPr>
          <p:nvPr/>
        </p:nvPicPr>
        <p:blipFill>
          <a:blip r:embed="rId4">
            <a:extLst/>
          </a:blip>
          <a:stretch>
            <a:fillRect/>
          </a:stretch>
        </p:blipFill>
        <p:spPr>
          <a:xfrm>
            <a:off x="-299231" y="6636971"/>
            <a:ext cx="8016164" cy="5187557"/>
          </a:xfrm>
          <a:prstGeom prst="rect">
            <a:avLst/>
          </a:prstGeom>
          <a:ln w="12700">
            <a:miter lim="400000"/>
          </a:ln>
        </p:spPr>
      </p:pic>
      <p:pic>
        <p:nvPicPr>
          <p:cNvPr id="227" name="Obrazek" descr="Obrazek"/>
          <p:cNvPicPr>
            <a:picLocks noChangeAspect="1"/>
          </p:cNvPicPr>
          <p:nvPr/>
        </p:nvPicPr>
        <p:blipFill>
          <a:blip r:embed="rId5">
            <a:extLst/>
          </a:blip>
          <a:stretch>
            <a:fillRect/>
          </a:stretch>
        </p:blipFill>
        <p:spPr>
          <a:xfrm>
            <a:off x="7360003" y="6581842"/>
            <a:ext cx="7187896" cy="5297815"/>
          </a:xfrm>
          <a:prstGeom prst="rect">
            <a:avLst/>
          </a:prstGeom>
          <a:ln w="12700">
            <a:miter lim="400000"/>
          </a:ln>
        </p:spPr>
      </p:pic>
      <p:sp>
        <p:nvSpPr>
          <p:cNvPr id="228" name="SCENA 7.…"/>
          <p:cNvSpPr txBox="1"/>
          <p:nvPr/>
        </p:nvSpPr>
        <p:spPr>
          <a:xfrm>
            <a:off x="14475972" y="350439"/>
            <a:ext cx="9443840" cy="130151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49580">
              <a:lnSpc>
                <a:spcPct val="107916"/>
              </a:lnSpc>
              <a:spcBef>
                <a:spcPts val="800"/>
              </a:spcBef>
              <a:defRPr sz="3400">
                <a:solidFill>
                  <a:srgbClr val="C0C0C0"/>
                </a:solidFill>
                <a:uFill>
                  <a:solidFill>
                    <a:srgbClr val="000000"/>
                  </a:solidFill>
                </a:uFill>
                <a:latin typeface="+mn-lt"/>
                <a:ea typeface="+mn-ea"/>
                <a:cs typeface="+mn-cs"/>
                <a:sym typeface="DIN Condensed Bold"/>
              </a:defRPr>
            </a:pPr>
            <a:r>
              <a:t>SCENA 7.</a:t>
            </a:r>
          </a:p>
          <a:p>
            <a:pPr defTabSz="449580">
              <a:spcBef>
                <a:spcPts val="0"/>
              </a:spcBef>
              <a:defRPr sz="3400">
                <a:solidFill>
                  <a:srgbClr val="C0C0C0"/>
                </a:solidFill>
                <a:uFill>
                  <a:solidFill>
                    <a:srgbClr val="000000"/>
                  </a:solidFill>
                </a:uFill>
                <a:latin typeface="+mn-lt"/>
                <a:ea typeface="+mn-ea"/>
                <a:cs typeface="+mn-cs"/>
                <a:sym typeface="DIN Condensed Bold"/>
              </a:defRPr>
            </a:pPr>
            <a:r>
              <a:t>-nazwa sceny</a:t>
            </a:r>
            <a:r>
              <a:t> – Wembley</a:t>
            </a:r>
          </a:p>
          <a:p>
            <a:pPr defTabSz="449580">
              <a:spcBef>
                <a:spcPts val="0"/>
              </a:spcBef>
              <a:defRPr sz="3400">
                <a:solidFill>
                  <a:srgbClr val="C0C0C0"/>
                </a:solidFill>
                <a:uFill>
                  <a:solidFill>
                    <a:srgbClr val="000000"/>
                  </a:solidFill>
                </a:uFill>
                <a:latin typeface="+mn-lt"/>
                <a:ea typeface="+mn-ea"/>
                <a:cs typeface="+mn-cs"/>
                <a:sym typeface="DIN Condensed Bold"/>
              </a:defRPr>
            </a:pPr>
            <a:r>
              <a:t>-pole eksploatacji</a:t>
            </a:r>
            <a:r>
              <a:t> - </a:t>
            </a:r>
            <a:r>
              <a:t>ekran horyzontalny</a:t>
            </a:r>
          </a:p>
          <a:p>
            <a:pPr defTabSz="449580">
              <a:spcBef>
                <a:spcPts val="0"/>
              </a:spcBef>
              <a:defRPr sz="3400">
                <a:solidFill>
                  <a:srgbClr val="C0C0C0"/>
                </a:solidFill>
                <a:uFill>
                  <a:solidFill>
                    <a:srgbClr val="000000"/>
                  </a:solidFill>
                </a:uFill>
                <a:latin typeface="+mn-lt"/>
                <a:ea typeface="+mn-ea"/>
                <a:cs typeface="+mn-cs"/>
                <a:sym typeface="DIN Condensed Bold"/>
              </a:defRPr>
            </a:pPr>
            <a:r>
              <a:t>-forma grafiki- STILL + FILMY ANIMOWANE</a:t>
            </a:r>
          </a:p>
          <a:p>
            <a:pPr defTabSz="449580">
              <a:spcBef>
                <a:spcPts val="0"/>
              </a:spcBef>
              <a:defRPr sz="3400">
                <a:solidFill>
                  <a:srgbClr val="C0C0C0"/>
                </a:solidFill>
                <a:uFill>
                  <a:solidFill>
                    <a:srgbClr val="000000"/>
                  </a:solidFill>
                </a:uFill>
                <a:latin typeface="+mn-lt"/>
                <a:ea typeface="+mn-ea"/>
                <a:cs typeface="+mn-cs"/>
                <a:sym typeface="DIN Condensed Bold"/>
              </a:defRPr>
            </a:pPr>
            <a:r>
              <a:t>-czas trwania - 0s + 55s</a:t>
            </a:r>
          </a:p>
          <a:p>
            <a:pPr defTabSz="449580">
              <a:spcBef>
                <a:spcPts val="0"/>
              </a:spcBef>
              <a:defRPr sz="3400">
                <a:solidFill>
                  <a:srgbClr val="C0C0C0"/>
                </a:solidFill>
                <a:uFill>
                  <a:solidFill>
                    <a:srgbClr val="000000"/>
                  </a:solidFill>
                </a:uFill>
                <a:latin typeface="+mn-lt"/>
                <a:ea typeface="+mn-ea"/>
                <a:cs typeface="+mn-cs"/>
                <a:sym typeface="DIN Condensed Bold"/>
              </a:defRPr>
            </a:pPr>
          </a:p>
          <a:p>
            <a:pPr defTabSz="449580">
              <a:lnSpc>
                <a:spcPct val="107916"/>
              </a:lnSpc>
              <a:spcBef>
                <a:spcPts val="0"/>
              </a:spcBef>
              <a:defRPr sz="3400">
                <a:solidFill>
                  <a:srgbClr val="C0C0C0"/>
                </a:solidFill>
                <a:uFill>
                  <a:solidFill>
                    <a:srgbClr val="000000"/>
                  </a:solidFill>
                </a:uFill>
                <a:latin typeface="+mn-lt"/>
                <a:ea typeface="+mn-ea"/>
                <a:cs typeface="+mn-cs"/>
                <a:sym typeface="DIN Condensed Bold"/>
              </a:defRPr>
            </a:pPr>
            <a:r>
              <a:t>Na ekranie horyzontowym widzimy kontent tunelu prowadzącego do stadionu Wembley (STILL). Aktorzy są za brama stadionu. Zmiana perspektywy (obrót bramy na scenie o 180 stopni, pełna synchronizacja z ruchomą scenografią) czas około 25s, film z Killer Queen (jej tekst i destrukcja sylwetki) około 30 sekund </a:t>
            </a:r>
          </a:p>
          <a:p>
            <a:pPr defTabSz="449580">
              <a:lnSpc>
                <a:spcPct val="107916"/>
              </a:lnSpc>
              <a:spcBef>
                <a:spcPts val="0"/>
              </a:spcBef>
              <a:defRPr sz="3400">
                <a:solidFill>
                  <a:srgbClr val="C0C0C0"/>
                </a:solidFill>
                <a:uFill>
                  <a:solidFill>
                    <a:srgbClr val="000000"/>
                  </a:solidFill>
                </a:uFill>
                <a:latin typeface="+mn-lt"/>
                <a:ea typeface="+mn-ea"/>
                <a:cs typeface="+mn-cs"/>
                <a:sym typeface="DIN Condensed Bold"/>
              </a:defRPr>
            </a:pPr>
            <a:r>
              <a:t>obracamy bramę o 180 stopni i teraz nasi bohaterowie są od wewnętrznej strony stadionu   synchronizujemy ten obrót z kontentem na ekranie horyzontowym </a:t>
            </a:r>
          </a:p>
          <a:p>
            <a:pPr defTabSz="449580">
              <a:lnSpc>
                <a:spcPct val="107916"/>
              </a:lnSpc>
              <a:spcBef>
                <a:spcPts val="800"/>
              </a:spcBef>
              <a:defRPr sz="3400">
                <a:solidFill>
                  <a:srgbClr val="C0C0C0"/>
                </a:solidFill>
                <a:uFill>
                  <a:solidFill>
                    <a:srgbClr val="000000"/>
                  </a:solidFill>
                </a:uFill>
                <a:latin typeface="+mn-lt"/>
                <a:ea typeface="+mn-ea"/>
                <a:cs typeface="+mn-cs"/>
                <a:sym typeface="DIN Condensed Bold"/>
              </a:defRPr>
            </a:pPr>
            <a:r>
              <a:t>spektakularne pojawienia się gitary połączony z FX z kontentu i z efektem pirotechnicznym </a:t>
            </a:r>
          </a:p>
          <a:p>
            <a:pPr defTabSz="449580">
              <a:lnSpc>
                <a:spcPct val="107916"/>
              </a:lnSpc>
              <a:spcBef>
                <a:spcPts val="800"/>
              </a:spcBef>
              <a:defRPr sz="3400">
                <a:solidFill>
                  <a:srgbClr val="C0C0C0"/>
                </a:solidFill>
                <a:uFill>
                  <a:solidFill>
                    <a:srgbClr val="000000"/>
                  </a:solidFill>
                </a:uFill>
                <a:latin typeface="+mn-lt"/>
                <a:ea typeface="+mn-ea"/>
                <a:cs typeface="+mn-cs"/>
                <a:sym typeface="DIN Condensed Bold"/>
              </a:defRPr>
            </a:pPr>
            <a:r>
              <a:t>pojawienie się Killer Queen na ekranie horyzontowym tekst 30 sekund </a:t>
            </a:r>
          </a:p>
          <a:p>
            <a:pPr defTabSz="449580">
              <a:lnSpc>
                <a:spcPct val="107916"/>
              </a:lnSpc>
              <a:spcBef>
                <a:spcPts val="800"/>
              </a:spcBef>
              <a:defRPr sz="3400">
                <a:solidFill>
                  <a:srgbClr val="C0C0C0"/>
                </a:solidFill>
                <a:uFill>
                  <a:solidFill>
                    <a:srgbClr val="000000"/>
                  </a:solidFill>
                </a:uFill>
                <a:latin typeface="+mn-lt"/>
                <a:ea typeface="+mn-ea"/>
                <a:cs typeface="+mn-cs"/>
                <a:sym typeface="DIN Condensed Bold"/>
              </a:defRPr>
            </a:pPr>
            <a:r>
              <a:t>tekst KILLER QUEEN:</a:t>
            </a:r>
          </a:p>
          <a:p>
            <a:pPr defTabSz="449580">
              <a:lnSpc>
                <a:spcPct val="107916"/>
              </a:lnSpc>
              <a:spcBef>
                <a:spcPts val="800"/>
              </a:spcBef>
              <a:defRPr sz="3400">
                <a:solidFill>
                  <a:srgbClr val="C0C0C0"/>
                </a:solidFill>
                <a:uFill>
                  <a:solidFill>
                    <a:srgbClr val="000000"/>
                  </a:solidFill>
                </a:uFill>
                <a:latin typeface="+mn-lt"/>
                <a:ea typeface="+mn-ea"/>
                <a:cs typeface="+mn-cs"/>
                <a:sym typeface="DIN Condensed Bold"/>
              </a:defRPr>
            </a:pPr>
            <a:r>
              <a:t>Kto śmie grać rocka na iPlanecie?</a:t>
            </a:r>
          </a:p>
          <a:p>
            <a:pPr defTabSz="449580">
              <a:spcBef>
                <a:spcPts val="0"/>
              </a:spcBef>
              <a:defRPr sz="3400">
                <a:solidFill>
                  <a:srgbClr val="C0C0C0"/>
                </a:solidFill>
                <a:uFill>
                  <a:solidFill>
                    <a:srgbClr val="000000"/>
                  </a:solidFill>
                </a:uFill>
                <a:latin typeface="+mn-lt"/>
                <a:ea typeface="+mn-ea"/>
                <a:cs typeface="+mn-cs"/>
                <a:sym typeface="DIN Condensed Bold"/>
              </a:defRPr>
            </a:pPr>
            <a:r>
              <a:t>po odpowiedzi aktorów ze sceny widzimy animację destrukcji Killer Queen i taranowanie bramy przez aktorów </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0" name="Obrazek" descr="Obrazek"/>
          <p:cNvPicPr>
            <a:picLocks noChangeAspect="1"/>
          </p:cNvPicPr>
          <p:nvPr/>
        </p:nvPicPr>
        <p:blipFill>
          <a:blip r:embed="rId2">
            <a:extLst/>
          </a:blip>
          <a:stretch>
            <a:fillRect/>
          </a:stretch>
        </p:blipFill>
        <p:spPr>
          <a:xfrm>
            <a:off x="146139" y="2783837"/>
            <a:ext cx="11084911" cy="7242143"/>
          </a:xfrm>
          <a:prstGeom prst="rect">
            <a:avLst/>
          </a:prstGeom>
          <a:ln w="12700">
            <a:miter lim="400000"/>
          </a:ln>
        </p:spPr>
      </p:pic>
      <p:sp>
        <p:nvSpPr>
          <p:cNvPr id="231" name="-tytuł piosenki- WE WILL ROCK YOU…"/>
          <p:cNvSpPr txBox="1"/>
          <p:nvPr/>
        </p:nvSpPr>
        <p:spPr>
          <a:xfrm>
            <a:off x="11712859" y="2194991"/>
            <a:ext cx="12508944" cy="932309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49580">
              <a:spcBef>
                <a:spcPts val="0"/>
              </a:spcBef>
              <a:defRPr sz="3200">
                <a:solidFill>
                  <a:srgbClr val="C0C0C0"/>
                </a:solidFill>
                <a:uFill>
                  <a:solidFill>
                    <a:srgbClr val="000000"/>
                  </a:solidFill>
                </a:uFill>
                <a:latin typeface="+mn-lt"/>
                <a:ea typeface="+mn-ea"/>
                <a:cs typeface="+mn-cs"/>
                <a:sym typeface="DIN Condensed Bold"/>
              </a:defRPr>
            </a:pPr>
            <a:r>
              <a:t>-tytuł piosenki- </a:t>
            </a:r>
            <a:r>
              <a:t>WE WILL ROCK YOU</a:t>
            </a:r>
          </a:p>
          <a:p>
            <a:pPr defTabSz="449580">
              <a:spcBef>
                <a:spcPts val="0"/>
              </a:spcBef>
              <a:defRPr sz="3200">
                <a:solidFill>
                  <a:srgbClr val="C0C0C0"/>
                </a:solidFill>
                <a:uFill>
                  <a:solidFill>
                    <a:srgbClr val="000000"/>
                  </a:solidFill>
                </a:uFill>
                <a:latin typeface="+mn-lt"/>
                <a:ea typeface="+mn-ea"/>
                <a:cs typeface="+mn-cs"/>
                <a:sym typeface="DIN Condensed Bold"/>
              </a:defRPr>
            </a:pPr>
            <a:r>
              <a:t>-pole eksplotacji – ekran horyzontowy</a:t>
            </a:r>
          </a:p>
          <a:p>
            <a:pPr defTabSz="449580">
              <a:spcBef>
                <a:spcPts val="0"/>
              </a:spcBef>
              <a:defRPr sz="3200">
                <a:solidFill>
                  <a:srgbClr val="C0C0C0"/>
                </a:solidFill>
                <a:uFill>
                  <a:solidFill>
                    <a:srgbClr val="000000"/>
                  </a:solidFill>
                </a:uFill>
                <a:latin typeface="+mn-lt"/>
                <a:ea typeface="+mn-ea"/>
                <a:cs typeface="+mn-cs"/>
                <a:sym typeface="DIN Condensed Bold"/>
              </a:defRPr>
            </a:pPr>
            <a:r>
              <a:t>-forma grafiki – wymodelowany napis w 3D LOOP </a:t>
            </a:r>
          </a:p>
          <a:p>
            <a:pPr defTabSz="449580">
              <a:spcBef>
                <a:spcPts val="0"/>
              </a:spcBef>
              <a:defRPr sz="3200">
                <a:solidFill>
                  <a:srgbClr val="C0C0C0"/>
                </a:solidFill>
                <a:uFill>
                  <a:solidFill>
                    <a:srgbClr val="000000"/>
                  </a:solidFill>
                </a:uFill>
                <a:latin typeface="+mn-lt"/>
                <a:ea typeface="+mn-ea"/>
                <a:cs typeface="+mn-cs"/>
                <a:sym typeface="DIN Condensed Bold"/>
              </a:defRPr>
            </a:pPr>
            <a:r>
              <a:t>-czas trwania – 30s</a:t>
            </a:r>
          </a:p>
          <a:p>
            <a:pPr defTabSz="449580">
              <a:lnSpc>
                <a:spcPct val="107916"/>
              </a:lnSpc>
              <a:spcBef>
                <a:spcPts val="800"/>
              </a:spcBef>
              <a:defRPr sz="3200">
                <a:solidFill>
                  <a:srgbClr val="C0C0C0"/>
                </a:solidFill>
                <a:uFill>
                  <a:solidFill>
                    <a:srgbClr val="000000"/>
                  </a:solidFill>
                </a:uFill>
                <a:latin typeface="+mn-lt"/>
                <a:ea typeface="+mn-ea"/>
                <a:cs typeface="+mn-cs"/>
                <a:sym typeface="DIN Condensed Bold"/>
              </a:defRPr>
            </a:pPr>
          </a:p>
          <a:p>
            <a:pPr defTabSz="449580">
              <a:spcBef>
                <a:spcPts val="0"/>
              </a:spcBef>
              <a:defRPr sz="3200">
                <a:solidFill>
                  <a:srgbClr val="C0C0C0"/>
                </a:solidFill>
                <a:uFill>
                  <a:solidFill>
                    <a:srgbClr val="000000"/>
                  </a:solidFill>
                </a:uFill>
                <a:latin typeface="+mn-lt"/>
                <a:ea typeface="+mn-ea"/>
                <a:cs typeface="+mn-cs"/>
                <a:sym typeface="DIN Condensed Bold"/>
              </a:defRPr>
            </a:pPr>
          </a:p>
          <a:p>
            <a:pPr defTabSz="449580">
              <a:spcBef>
                <a:spcPts val="0"/>
              </a:spcBef>
              <a:defRPr sz="3200">
                <a:solidFill>
                  <a:srgbClr val="C0C0C0"/>
                </a:solidFill>
                <a:uFill>
                  <a:solidFill>
                    <a:srgbClr val="000000"/>
                  </a:solidFill>
                </a:uFill>
                <a:latin typeface="+mn-lt"/>
                <a:ea typeface="+mn-ea"/>
                <a:cs typeface="+mn-cs"/>
                <a:sym typeface="DIN Condensed Bold"/>
              </a:defRPr>
            </a:pPr>
            <a:r>
              <a:t>wyjazd zespołu muzyków</a:t>
            </a:r>
          </a:p>
          <a:p>
            <a:pPr defTabSz="449580">
              <a:spcBef>
                <a:spcPts val="0"/>
              </a:spcBef>
              <a:defRPr sz="3200">
                <a:solidFill>
                  <a:srgbClr val="C0C0C0"/>
                </a:solidFill>
                <a:uFill>
                  <a:solidFill>
                    <a:srgbClr val="000000"/>
                  </a:solidFill>
                </a:uFill>
                <a:latin typeface="+mn-lt"/>
                <a:ea typeface="+mn-ea"/>
                <a:cs typeface="+mn-cs"/>
                <a:sym typeface="DIN Condensed Bold"/>
              </a:defRPr>
            </a:pPr>
          </a:p>
          <a:p>
            <a:pPr defTabSz="449580">
              <a:spcBef>
                <a:spcPts val="0"/>
              </a:spcBef>
              <a:defRPr sz="3200">
                <a:solidFill>
                  <a:srgbClr val="C0C0C0"/>
                </a:solidFill>
                <a:uFill>
                  <a:solidFill>
                    <a:srgbClr val="000000"/>
                  </a:solidFill>
                </a:uFill>
                <a:latin typeface="+mn-lt"/>
                <a:ea typeface="+mn-ea"/>
                <a:cs typeface="+mn-cs"/>
                <a:sym typeface="DIN Condensed Bold"/>
              </a:defRPr>
            </a:pPr>
            <a:r>
              <a:t>na kontencie napis We will rock you który jest wariacją na temat loga spektaklu  </a:t>
            </a:r>
          </a:p>
          <a:p>
            <a:pPr defTabSz="449580">
              <a:spcBef>
                <a:spcPts val="0"/>
              </a:spcBef>
              <a:defRPr sz="3200">
                <a:solidFill>
                  <a:srgbClr val="C0C0C0"/>
                </a:solidFill>
                <a:uFill>
                  <a:solidFill>
                    <a:srgbClr val="000000"/>
                  </a:solidFill>
                </a:uFill>
                <a:latin typeface="+mn-lt"/>
                <a:ea typeface="+mn-ea"/>
                <a:cs typeface="+mn-cs"/>
                <a:sym typeface="DIN Condensed Bold"/>
              </a:defRPr>
            </a:pPr>
            <a:r>
              <a:t>napis jest w 3 D i jest wymodelowany</a:t>
            </a:r>
          </a:p>
          <a:p>
            <a:pPr defTabSz="449580">
              <a:spcBef>
                <a:spcPts val="0"/>
              </a:spcBef>
              <a:defRPr sz="3200">
                <a:solidFill>
                  <a:srgbClr val="C0C0C0"/>
                </a:solidFill>
                <a:uFill>
                  <a:solidFill>
                    <a:srgbClr val="000000"/>
                  </a:solidFill>
                </a:uFill>
                <a:latin typeface="+mn-lt"/>
                <a:ea typeface="+mn-ea"/>
                <a:cs typeface="+mn-cs"/>
                <a:sym typeface="DIN Condensed Bold"/>
              </a:defRPr>
            </a:pPr>
            <a:r>
              <a:t>Piosenka </a:t>
            </a:r>
            <a:r>
              <a:t>My wam damy rocka</a:t>
            </a:r>
            <a:r>
              <a:t> przechodzi płynnie w </a:t>
            </a:r>
            <a:r>
              <a:t>Tak się wygrywa </a:t>
            </a:r>
            <a:r>
              <a:t>czas trwania piosenki 150s</a:t>
            </a:r>
          </a:p>
          <a:p>
            <a:pPr defTabSz="449580">
              <a:spcBef>
                <a:spcPts val="0"/>
              </a:spcBef>
              <a:defRPr sz="3200">
                <a:solidFill>
                  <a:srgbClr val="C0C0C0"/>
                </a:solidFill>
                <a:uFill>
                  <a:solidFill>
                    <a:srgbClr val="000000"/>
                  </a:solidFill>
                </a:uFill>
                <a:latin typeface="+mn-lt"/>
                <a:ea typeface="+mn-ea"/>
                <a:cs typeface="+mn-cs"/>
                <a:sym typeface="DIN Condensed Bold"/>
              </a:defRPr>
            </a:pPr>
            <a:r>
              <a:t>i na tej piosence mamy przepastne wizualizacje jak za „starych dobrych czasów” na koncertach Queen, dalej są ukłony do muzyki We will rock you, a na ich koniec, kiedy nie ma już nikogo na scenie pojawia się napis:</a:t>
            </a:r>
          </a:p>
          <a:p>
            <a:pPr defTabSz="449580">
              <a:spcBef>
                <a:spcPts val="0"/>
              </a:spcBef>
              <a:defRPr sz="3200">
                <a:solidFill>
                  <a:srgbClr val="C0C0C0"/>
                </a:solidFill>
                <a:uFill>
                  <a:solidFill>
                    <a:srgbClr val="000000"/>
                  </a:solidFill>
                </a:uFill>
                <a:latin typeface="+mn-lt"/>
                <a:ea typeface="+mn-ea"/>
                <a:cs typeface="+mn-cs"/>
                <a:sym typeface="DIN Condensed Bold"/>
              </a:defRPr>
            </a:pPr>
            <a:r>
              <a:t>Chcecie więcej?</a:t>
            </a:r>
          </a:p>
          <a:p>
            <a:pPr defTabSz="449580">
              <a:spcBef>
                <a:spcPts val="0"/>
              </a:spcBef>
              <a:defRPr sz="3200">
                <a:solidFill>
                  <a:srgbClr val="C0C0C0"/>
                </a:solidFill>
                <a:uFill>
                  <a:solidFill>
                    <a:srgbClr val="000000"/>
                  </a:solidFill>
                </a:uFill>
                <a:latin typeface="+mn-lt"/>
                <a:ea typeface="+mn-ea"/>
                <a:cs typeface="+mn-cs"/>
                <a:sym typeface="DIN Condensed Bold"/>
              </a:defRPr>
            </a:pPr>
            <a:r>
              <a:t>No dobra </a:t>
            </a:r>
          </a:p>
          <a:p>
            <a:pPr defTabSz="449580">
              <a:spcBef>
                <a:spcPts val="0"/>
              </a:spcBef>
              <a:defRPr sz="3200">
                <a:solidFill>
                  <a:srgbClr val="C0C0C0"/>
                </a:solidFill>
                <a:uFill>
                  <a:solidFill>
                    <a:srgbClr val="000000"/>
                  </a:solidFill>
                </a:uFill>
                <a:latin typeface="+mn-lt"/>
                <a:ea typeface="+mn-ea"/>
                <a:cs typeface="+mn-cs"/>
                <a:sym typeface="DIN Condensed Bold"/>
              </a:defRPr>
            </a:pPr>
            <a:r>
              <a:t>i zaczynamy grać</a:t>
            </a:r>
            <a:r>
              <a:t> Rapsodia Bohemy 400s</a:t>
            </a:r>
          </a:p>
          <a:p>
            <a:pPr defTabSz="449580">
              <a:spcBef>
                <a:spcPts val="0"/>
              </a:spcBef>
              <a:defRPr sz="3200">
                <a:solidFill>
                  <a:srgbClr val="C0C0C0"/>
                </a:solidFill>
                <a:uFill>
                  <a:solidFill>
                    <a:srgbClr val="000000"/>
                  </a:solidFill>
                </a:uFill>
                <a:latin typeface="+mn-lt"/>
                <a:ea typeface="+mn-ea"/>
                <a:cs typeface="+mn-cs"/>
                <a:sym typeface="DIN Condensed Bold"/>
              </a:defRPr>
            </a:pPr>
            <a:r>
              <a:t>wyświetlamy polski tekst na ekranie horyzontowym na tle generycznej grafiki.</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0" name="Obrazek" descr="Obrazek"/>
          <p:cNvPicPr>
            <a:picLocks noChangeAspect="1"/>
          </p:cNvPicPr>
          <p:nvPr/>
        </p:nvPicPr>
        <p:blipFill>
          <a:blip r:embed="rId2">
            <a:extLst/>
          </a:blip>
          <a:stretch>
            <a:fillRect/>
          </a:stretch>
        </p:blipFill>
        <p:spPr>
          <a:xfrm>
            <a:off x="183080" y="2239916"/>
            <a:ext cx="11913415" cy="8103155"/>
          </a:xfrm>
          <a:prstGeom prst="rect">
            <a:avLst/>
          </a:prstGeom>
          <a:ln w="12700">
            <a:miter lim="400000"/>
          </a:ln>
        </p:spPr>
      </p:pic>
      <p:sp>
        <p:nvSpPr>
          <p:cNvPr id="171" name="SCENA - WEJŚCIE WIDOWNI"/>
          <p:cNvSpPr txBox="1"/>
          <p:nvPr/>
        </p:nvSpPr>
        <p:spPr>
          <a:xfrm>
            <a:off x="12760444" y="2363052"/>
            <a:ext cx="5656581" cy="149860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49580">
              <a:spcBef>
                <a:spcPts val="0"/>
              </a:spcBef>
              <a:tabLst>
                <a:tab pos="800100" algn="l"/>
              </a:tabLst>
              <a:defRPr sz="5000">
                <a:solidFill>
                  <a:srgbClr val="C0C0C0"/>
                </a:solidFill>
                <a:uFill>
                  <a:solidFill>
                    <a:srgbClr val="000000"/>
                  </a:solidFill>
                </a:uFill>
                <a:latin typeface="+mn-lt"/>
                <a:ea typeface="+mn-ea"/>
                <a:cs typeface="+mn-cs"/>
                <a:sym typeface="DIN Condensed Bold"/>
              </a:defRPr>
            </a:lvl1pPr>
          </a:lstStyle>
          <a:p>
            <a:pPr/>
            <a:r>
              <a:t>SCENA - WEJŚCIE WIDOWNI</a:t>
            </a:r>
          </a:p>
        </p:txBody>
      </p:sp>
      <p:sp>
        <p:nvSpPr>
          <p:cNvPr id="172" name="- pole eksploatacji - ekran tiulowy kurtynowy (forma tego ekranu to kilka blend lekko na siebie nachodzących).…"/>
          <p:cNvSpPr txBox="1"/>
          <p:nvPr/>
        </p:nvSpPr>
        <p:spPr>
          <a:xfrm>
            <a:off x="12414160" y="3563039"/>
            <a:ext cx="11056462" cy="597154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49580">
              <a:spcBef>
                <a:spcPts val="0"/>
              </a:spcBef>
              <a:defRPr sz="4900">
                <a:solidFill>
                  <a:srgbClr val="C0C0C0"/>
                </a:solidFill>
                <a:uFill>
                  <a:solidFill>
                    <a:srgbClr val="000000"/>
                  </a:solidFill>
                </a:uFill>
                <a:latin typeface="+mn-lt"/>
                <a:ea typeface="+mn-ea"/>
                <a:cs typeface="+mn-cs"/>
                <a:sym typeface="DIN Condensed Bold"/>
              </a:defRPr>
            </a:pPr>
            <a:r>
              <a:t> - </a:t>
            </a:r>
            <a:r>
              <a:t>pole eksploatacji - ekran tiulowy kurtynowy (forma tego ekranu to kilka blend lekko na siebie nachodzących). </a:t>
            </a:r>
          </a:p>
          <a:p>
            <a:pPr defTabSz="449580">
              <a:spcBef>
                <a:spcPts val="0"/>
              </a:spcBef>
              <a:defRPr sz="4900">
                <a:solidFill>
                  <a:srgbClr val="C0C0C0"/>
                </a:solidFill>
                <a:uFill>
                  <a:solidFill>
                    <a:srgbClr val="000000"/>
                  </a:solidFill>
                </a:uFill>
                <a:latin typeface="+mn-lt"/>
                <a:ea typeface="+mn-ea"/>
                <a:cs typeface="+mn-cs"/>
                <a:sym typeface="DIN Condensed Bold"/>
              </a:defRPr>
            </a:pPr>
            <a:r>
              <a:t>Logo musicalu „WE WILL ROCK YOU” w dalszej części zwane WWRY </a:t>
            </a:r>
          </a:p>
          <a:p>
            <a:pPr defTabSz="449580">
              <a:spcBef>
                <a:spcPts val="0"/>
              </a:spcBef>
              <a:defRPr sz="4900">
                <a:solidFill>
                  <a:srgbClr val="C0C0C0"/>
                </a:solidFill>
                <a:uFill>
                  <a:solidFill>
                    <a:srgbClr val="000000"/>
                  </a:solidFill>
                </a:uFill>
                <a:latin typeface="+mn-lt"/>
                <a:ea typeface="+mn-ea"/>
                <a:cs typeface="+mn-cs"/>
                <a:sym typeface="DIN Condensed Bold"/>
              </a:defRPr>
            </a:pPr>
            <a:r>
              <a:t>- forma grafiki – STILL</a:t>
            </a:r>
          </a:p>
          <a:p>
            <a:pPr defTabSz="449580">
              <a:spcBef>
                <a:spcPts val="0"/>
              </a:spcBef>
              <a:defRPr sz="4900">
                <a:solidFill>
                  <a:srgbClr val="C0C0C0"/>
                </a:solidFill>
                <a:uFill>
                  <a:solidFill>
                    <a:srgbClr val="000000"/>
                  </a:solidFill>
                </a:uFill>
                <a:latin typeface="+mn-lt"/>
                <a:ea typeface="+mn-ea"/>
                <a:cs typeface="+mn-cs"/>
                <a:sym typeface="DIN Condensed Bold"/>
              </a:defRPr>
            </a:pPr>
            <a:r>
              <a:t>- czas trwania – 0 s</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 name="AKT I…"/>
          <p:cNvSpPr txBox="1"/>
          <p:nvPr/>
        </p:nvSpPr>
        <p:spPr>
          <a:xfrm>
            <a:off x="217121" y="107927"/>
            <a:ext cx="23949758" cy="143893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4958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35600" algn="l"/>
              </a:tabLst>
              <a:defRPr sz="5000">
                <a:solidFill>
                  <a:srgbClr val="C0C0C0"/>
                </a:solidFill>
                <a:uFill>
                  <a:solidFill>
                    <a:srgbClr val="000000"/>
                  </a:solidFill>
                </a:uFill>
                <a:latin typeface="+mn-lt"/>
                <a:ea typeface="+mn-ea"/>
                <a:cs typeface="+mn-cs"/>
                <a:sym typeface="DIN Condensed Bold"/>
              </a:defRPr>
            </a:pPr>
            <a:r>
              <a:t>AKT I</a:t>
            </a:r>
          </a:p>
          <a:p>
            <a:pPr defTabSz="44958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35600" algn="l"/>
              </a:tabLst>
              <a:defRPr sz="5000">
                <a:solidFill>
                  <a:srgbClr val="C0C0C0"/>
                </a:solidFill>
                <a:uFill>
                  <a:solidFill>
                    <a:srgbClr val="000000"/>
                  </a:solidFill>
                </a:uFill>
                <a:latin typeface="+mn-lt"/>
                <a:ea typeface="+mn-ea"/>
                <a:cs typeface="+mn-cs"/>
                <a:sym typeface="DIN Condensed Bold"/>
              </a:defRPr>
            </a:pPr>
            <a:r>
              <a:t>- tytuł utworu</a:t>
            </a:r>
            <a:r>
              <a:t> - INNUENDO</a:t>
            </a:r>
            <a:r>
              <a:t> </a:t>
            </a:r>
          </a:p>
          <a:p>
            <a:pPr defTabSz="44958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35600" algn="l"/>
              </a:tabLst>
              <a:defRPr sz="5000">
                <a:solidFill>
                  <a:srgbClr val="C0C0C0"/>
                </a:solidFill>
                <a:uFill>
                  <a:solidFill>
                    <a:srgbClr val="000000"/>
                  </a:solidFill>
                </a:uFill>
                <a:latin typeface="+mn-lt"/>
                <a:ea typeface="+mn-ea"/>
                <a:cs typeface="+mn-cs"/>
                <a:sym typeface="DIN Condensed Bold"/>
              </a:defRPr>
            </a:pPr>
            <a:r>
              <a:t>- </a:t>
            </a:r>
            <a:r>
              <a:t>pole eksploatacji - ekran tiulowy kurtynowy</a:t>
            </a:r>
          </a:p>
          <a:p>
            <a:pPr defTabSz="44958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35600" algn="l"/>
              </a:tabLst>
              <a:defRPr sz="5000">
                <a:solidFill>
                  <a:srgbClr val="C0C0C0"/>
                </a:solidFill>
                <a:uFill>
                  <a:solidFill>
                    <a:srgbClr val="000000"/>
                  </a:solidFill>
                </a:uFill>
                <a:latin typeface="+mn-lt"/>
                <a:ea typeface="+mn-ea"/>
                <a:cs typeface="+mn-cs"/>
                <a:sym typeface="DIN Condensed Bold"/>
              </a:defRPr>
            </a:pPr>
            <a:r>
              <a:t>- forma grafiki – film animowany</a:t>
            </a:r>
          </a:p>
          <a:p>
            <a:pPr defTabSz="44958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35600" algn="l"/>
              </a:tabLst>
              <a:defRPr sz="5000">
                <a:solidFill>
                  <a:srgbClr val="C0C0C0"/>
                </a:solidFill>
                <a:uFill>
                  <a:solidFill>
                    <a:srgbClr val="000000"/>
                  </a:solidFill>
                </a:uFill>
                <a:latin typeface="+mn-lt"/>
                <a:ea typeface="+mn-ea"/>
                <a:cs typeface="+mn-cs"/>
                <a:sym typeface="DIN Condensed Bold"/>
              </a:defRPr>
            </a:pPr>
            <a:r>
              <a:t>- Czas trwania</a:t>
            </a:r>
            <a:r>
              <a:t> - </a:t>
            </a:r>
            <a:r>
              <a:t>150s</a:t>
            </a:r>
            <a:r>
              <a:t>, </a:t>
            </a:r>
            <a:r>
              <a:t>pełna synchronizacja z muzyką. </a:t>
            </a:r>
          </a:p>
          <a:p>
            <a:pPr defTabSz="449580">
              <a:lnSpc>
                <a:spcPct val="107916"/>
              </a:lnSpc>
              <a:spcBef>
                <a:spcPts val="800"/>
              </a:spcBef>
              <a:defRPr sz="5000">
                <a:solidFill>
                  <a:srgbClr val="C0C0C0"/>
                </a:solidFill>
                <a:uFill>
                  <a:solidFill>
                    <a:srgbClr val="000000"/>
                  </a:solidFill>
                </a:uFill>
                <a:latin typeface="+mn-lt"/>
                <a:ea typeface="+mn-ea"/>
                <a:cs typeface="+mn-cs"/>
                <a:sym typeface="DIN Condensed Bold"/>
              </a:defRPr>
            </a:pPr>
          </a:p>
          <a:p>
            <a:pPr defTabSz="449580">
              <a:lnSpc>
                <a:spcPct val="107916"/>
              </a:lnSpc>
              <a:spcBef>
                <a:spcPts val="800"/>
              </a:spcBef>
              <a:defRPr sz="5000">
                <a:solidFill>
                  <a:srgbClr val="C0C0C0"/>
                </a:solidFill>
                <a:uFill>
                  <a:solidFill>
                    <a:srgbClr val="000000"/>
                  </a:solidFill>
                </a:uFill>
                <a:latin typeface="+mn-lt"/>
                <a:ea typeface="+mn-ea"/>
                <a:cs typeface="+mn-cs"/>
                <a:sym typeface="DIN Condensed Bold"/>
              </a:defRPr>
            </a:pPr>
            <a:r>
              <a:t>Z początkiem muzyki film o destrukcji ziemii, wojnach, katastrofach (możliwe materiały zakupione ze agencji informacyjnych potraktowane jak wariacja na temat i przepuszczone prze manierę metafizyczności, materiały wyjściowe z Reuters czy BBC). W dalszej fazie pojawiają się napisy na tym tle (grafika napisów powinna się różnic od współczesnych opracowań graficznych stosownych w kanałach informacyjnych)„Tu żyje się online</a:t>
            </a:r>
            <a:br/>
            <a:r>
              <a:t>Nie ma zgromadzeń, n</a:t>
            </a:r>
            <a:r>
              <a:t>ie ma koncertów Ale są jeszcze ci, którzy pamiętają</a:t>
            </a:r>
            <a:br/>
            <a:r>
              <a:t>Że dawno, dawno temu</a:t>
            </a:r>
            <a:br/>
            <a:r>
              <a:t>W lepszym świecie</a:t>
            </a:r>
            <a:br/>
            <a:r>
              <a:t>Przed nastaniem Globalsoftu</a:t>
            </a:r>
            <a:br/>
            <a:r>
              <a:t>Przed internetowym gaga</a:t>
            </a:r>
            <a:br/>
            <a:r>
              <a:t>Istniało prawdziwe życie, istniała prawdziwa miłość</a:t>
            </a:r>
            <a:r>
              <a:t> przez jedną kró</a:t>
            </a:r>
            <a:r>
              <a:t>tką cudowną chwilę istniał ROCK!!!”</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6" name="Obrazek" descr="Obrazek"/>
          <p:cNvPicPr>
            <a:picLocks noChangeAspect="1"/>
          </p:cNvPicPr>
          <p:nvPr/>
        </p:nvPicPr>
        <p:blipFill>
          <a:blip r:embed="rId2">
            <a:extLst/>
          </a:blip>
          <a:stretch>
            <a:fillRect/>
          </a:stretch>
        </p:blipFill>
        <p:spPr>
          <a:xfrm>
            <a:off x="198285" y="2260543"/>
            <a:ext cx="12422599" cy="8394704"/>
          </a:xfrm>
          <a:prstGeom prst="rect">
            <a:avLst/>
          </a:prstGeom>
          <a:ln w="12700">
            <a:miter lim="400000"/>
          </a:ln>
        </p:spPr>
      </p:pic>
      <p:sp>
        <p:nvSpPr>
          <p:cNvPr id="177" name="SCENA 1…"/>
          <p:cNvSpPr txBox="1"/>
          <p:nvPr/>
        </p:nvSpPr>
        <p:spPr>
          <a:xfrm>
            <a:off x="13099355" y="1889123"/>
            <a:ext cx="11030055" cy="993775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4958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35600" algn="l"/>
              </a:tabLst>
              <a:defRPr>
                <a:solidFill>
                  <a:srgbClr val="C0C0C0"/>
                </a:solidFill>
                <a:uFill>
                  <a:solidFill>
                    <a:srgbClr val="000000"/>
                  </a:solidFill>
                </a:uFill>
                <a:latin typeface="+mn-lt"/>
                <a:ea typeface="+mn-ea"/>
                <a:cs typeface="+mn-cs"/>
                <a:sym typeface="DIN Condensed Bold"/>
              </a:defRPr>
            </a:pPr>
            <a:r>
              <a:t>SCENA 1</a:t>
            </a:r>
          </a:p>
          <a:p>
            <a:pPr defTabSz="449580">
              <a:spcBef>
                <a:spcPts val="0"/>
              </a:spcBef>
              <a:defRPr>
                <a:solidFill>
                  <a:srgbClr val="C0C0C0"/>
                </a:solidFill>
                <a:uFill>
                  <a:solidFill>
                    <a:srgbClr val="000000"/>
                  </a:solidFill>
                </a:uFill>
                <a:latin typeface="+mn-lt"/>
                <a:ea typeface="+mn-ea"/>
                <a:cs typeface="+mn-cs"/>
                <a:sym typeface="DIN Condensed Bold"/>
              </a:defRPr>
            </a:pPr>
            <a:r>
              <a:t>- nazwa sceny </a:t>
            </a:r>
            <a:r>
              <a:t>- MIASTO WYKLĘTE</a:t>
            </a:r>
          </a:p>
          <a:p>
            <a:pPr defTabSz="449580">
              <a:spcBef>
                <a:spcPts val="0"/>
              </a:spcBef>
              <a:defRPr>
                <a:solidFill>
                  <a:srgbClr val="C0C0C0"/>
                </a:solidFill>
                <a:uFill>
                  <a:solidFill>
                    <a:srgbClr val="000000"/>
                  </a:solidFill>
                </a:uFill>
                <a:latin typeface="+mn-lt"/>
                <a:ea typeface="+mn-ea"/>
                <a:cs typeface="+mn-cs"/>
                <a:sym typeface="DIN Condensed Bold"/>
              </a:defRPr>
            </a:pPr>
            <a:r>
              <a:t>- pole eksploatacji – ekran tiulowy kurtynowy </a:t>
            </a:r>
          </a:p>
          <a:p>
            <a:pPr defTabSz="44958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35600" algn="l"/>
              </a:tabLst>
              <a:defRPr>
                <a:solidFill>
                  <a:srgbClr val="C0C0C0"/>
                </a:solidFill>
                <a:uFill>
                  <a:solidFill>
                    <a:srgbClr val="000000"/>
                  </a:solidFill>
                </a:uFill>
                <a:latin typeface="+mn-lt"/>
                <a:ea typeface="+mn-ea"/>
                <a:cs typeface="+mn-cs"/>
                <a:sym typeface="DIN Condensed Bold"/>
              </a:defRPr>
            </a:pPr>
            <a:r>
              <a:t>- forma graficzna -</a:t>
            </a:r>
            <a:r>
              <a:t> </a:t>
            </a:r>
            <a:r>
              <a:t>LOOP + FILM (z mówiącym aktorem Khashoggi)</a:t>
            </a:r>
          </a:p>
          <a:p>
            <a:pPr defTabSz="44958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35600" algn="l"/>
              </a:tabLst>
              <a:defRPr>
                <a:solidFill>
                  <a:srgbClr val="C0C0C0"/>
                </a:solidFill>
                <a:uFill>
                  <a:solidFill>
                    <a:srgbClr val="000000"/>
                  </a:solidFill>
                </a:uFill>
                <a:latin typeface="+mn-lt"/>
                <a:ea typeface="+mn-ea"/>
                <a:cs typeface="+mn-cs"/>
                <a:sym typeface="DIN Condensed Bold"/>
              </a:defRPr>
            </a:pPr>
            <a:r>
              <a:t>- czas trwania – LOOP 30s + FILM 35s  </a:t>
            </a:r>
          </a:p>
          <a:p>
            <a:pPr defTabSz="44958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35600" algn="l"/>
              </a:tabLst>
              <a:defRPr>
                <a:solidFill>
                  <a:srgbClr val="C0C0C0"/>
                </a:solidFill>
                <a:uFill>
                  <a:solidFill>
                    <a:srgbClr val="000000"/>
                  </a:solidFill>
                </a:uFill>
                <a:latin typeface="+mn-lt"/>
                <a:ea typeface="+mn-ea"/>
                <a:cs typeface="+mn-cs"/>
                <a:sym typeface="DIN Condensed Bold"/>
              </a:defRPr>
            </a:pPr>
            <a:r>
              <a:t>Buddy (aktor) z palącą się racą wbiega zdyszany przed ekran tiulowy kurtynowy</a:t>
            </a:r>
          </a:p>
          <a:p>
            <a:pPr marL="0" indent="228599" defTabSz="449580">
              <a:spcBef>
                <a:spcPts val="0"/>
              </a:spcBef>
              <a:buSzPct val="100000"/>
              <a:buFont typeface="Tahoma"/>
              <a:buAutoNum type="alphaLcPeriod" startAt="1"/>
              <a:defRPr>
                <a:solidFill>
                  <a:srgbClr val="C0C0C0"/>
                </a:solidFill>
                <a:uFill>
                  <a:solidFill>
                    <a:srgbClr val="000000"/>
                  </a:solidFill>
                </a:uFill>
                <a:latin typeface="+mn-lt"/>
                <a:ea typeface="+mn-ea"/>
                <a:cs typeface="+mn-cs"/>
                <a:sym typeface="DIN Condensed Bold"/>
              </a:defRPr>
            </a:pPr>
            <a:r>
              <a:t>na ekranie widzimy napis „</a:t>
            </a:r>
            <a:r>
              <a:t>no signal” </a:t>
            </a:r>
            <a:r>
              <a:t>oraz efekt zakłóconej transmisji </a:t>
            </a:r>
          </a:p>
          <a:p>
            <a:pPr marL="457200" indent="-228600" defTabSz="449580">
              <a:lnSpc>
                <a:spcPct val="107916"/>
              </a:lnSpc>
              <a:spcBef>
                <a:spcPts val="800"/>
              </a:spcBef>
              <a:buSzPct val="100000"/>
              <a:buFont typeface="Tahoma"/>
              <a:buAutoNum type="alphaLcPeriod" startAt="1"/>
              <a:tabLst>
                <a:tab pos="1371600" algn="l"/>
                <a:tab pos="1828800" algn="l"/>
                <a:tab pos="2286000" algn="l"/>
                <a:tab pos="2743200" algn="l"/>
                <a:tab pos="3200400" algn="l"/>
                <a:tab pos="3657600" algn="l"/>
                <a:tab pos="4114800" algn="l"/>
                <a:tab pos="4572000" algn="l"/>
                <a:tab pos="5029200" algn="l"/>
                <a:tab pos="5435600" algn="l"/>
              </a:tabLst>
              <a:defRPr>
                <a:solidFill>
                  <a:srgbClr val="C0C0C0"/>
                </a:solidFill>
                <a:uFill>
                  <a:solidFill>
                    <a:srgbClr val="000000"/>
                  </a:solidFill>
                </a:uFill>
                <a:latin typeface="+mn-lt"/>
                <a:ea typeface="+mn-ea"/>
                <a:cs typeface="+mn-cs"/>
                <a:sym typeface="DIN Condensed Bold"/>
              </a:defRPr>
            </a:pPr>
          </a:p>
          <a:p>
            <a:pPr marL="457200" indent="-228600" defTabSz="449580">
              <a:lnSpc>
                <a:spcPct val="107916"/>
              </a:lnSpc>
              <a:spcBef>
                <a:spcPts val="800"/>
              </a:spcBef>
              <a:buSzPct val="100000"/>
              <a:buFont typeface="Tahoma"/>
              <a:buAutoNum type="alphaLcPeriod" startAt="2"/>
              <a:tabLst>
                <a:tab pos="1371600" algn="l"/>
                <a:tab pos="1828800" algn="l"/>
                <a:tab pos="2286000" algn="l"/>
                <a:tab pos="2743200" algn="l"/>
                <a:tab pos="3200400" algn="l"/>
                <a:tab pos="3657600" algn="l"/>
                <a:tab pos="4114800" algn="l"/>
                <a:tab pos="4572000" algn="l"/>
                <a:tab pos="5029200" algn="l"/>
                <a:tab pos="5435600" algn="l"/>
              </a:tabLst>
              <a:defRPr>
                <a:solidFill>
                  <a:srgbClr val="C0C0C0"/>
                </a:solidFill>
                <a:uFill>
                  <a:solidFill>
                    <a:srgbClr val="000000"/>
                  </a:solidFill>
                </a:uFill>
                <a:latin typeface="+mn-lt"/>
                <a:ea typeface="+mn-ea"/>
                <a:cs typeface="+mn-cs"/>
                <a:sym typeface="DIN Condensed Bold"/>
              </a:defRPr>
            </a:pPr>
            <a:r>
              <a:t>na ekranie </a:t>
            </a:r>
            <a:r>
              <a:t>twarz Khashoggiego</a:t>
            </a:r>
            <a:r>
              <a:t> zaanimowana w 100% mówi z ekranu tekst: </a:t>
            </a:r>
          </a:p>
          <a:p>
            <a:pPr marL="457200" defTabSz="449580">
              <a:lnSpc>
                <a:spcPct val="107916"/>
              </a:lnSpc>
              <a:spcBef>
                <a:spcPts val="800"/>
              </a:spcBef>
              <a:tabLst>
                <a:tab pos="457200" algn="l"/>
                <a:tab pos="914400" algn="l"/>
                <a:tab pos="1371600" algn="l"/>
                <a:tab pos="1828800" algn="l"/>
                <a:tab pos="2286000" algn="l"/>
                <a:tab pos="2743200" algn="l"/>
                <a:tab pos="3200400" algn="l"/>
                <a:tab pos="3657600" algn="l"/>
                <a:tab pos="4114800" algn="l"/>
                <a:tab pos="4572000" algn="l"/>
                <a:tab pos="5029200" algn="l"/>
                <a:tab pos="5435600" algn="l"/>
              </a:tabLst>
              <a:defRPr>
                <a:solidFill>
                  <a:srgbClr val="C0C0C0"/>
                </a:solidFill>
                <a:uFill>
                  <a:solidFill>
                    <a:srgbClr val="000000"/>
                  </a:solidFill>
                </a:uFill>
                <a:latin typeface="+mn-lt"/>
                <a:ea typeface="+mn-ea"/>
                <a:cs typeface="+mn-cs"/>
                <a:sym typeface="DIN Condensed Bold"/>
              </a:defRPr>
            </a:pPr>
            <a:r>
              <a:t>„</a:t>
            </a:r>
            <a:r>
              <a:t>Mieliśmy włamanie. Zaginął starożytny zw</a:t>
            </a:r>
            <a:r>
              <a:t>ó</a:t>
            </a:r>
            <a:r>
              <a:t>j. Trzeba znaleźć p</a:t>
            </a:r>
            <a:r>
              <a:t>rzywó</a:t>
            </a:r>
            <a:r>
              <a:t>dcę b</a:t>
            </a:r>
            <a:r>
              <a:t>untownikó</a:t>
            </a:r>
            <a:r>
              <a:t>w i odzyskać ten artefakt! Dzieciaki nie mogą poznać jego tajemnicy. Nie mogą poznać prawdziwej mocy, jaką ma ROCK! ”</a:t>
            </a:r>
            <a:r>
              <a:t>   </a:t>
            </a:r>
          </a:p>
          <a:p>
            <a:pPr marL="457200" defTabSz="449580">
              <a:lnSpc>
                <a:spcPct val="107916"/>
              </a:lnSpc>
              <a:spcBef>
                <a:spcPts val="800"/>
              </a:spcBef>
              <a:tabLst>
                <a:tab pos="457200" algn="l"/>
                <a:tab pos="914400" algn="l"/>
                <a:tab pos="1371600" algn="l"/>
                <a:tab pos="1828800" algn="l"/>
                <a:tab pos="2286000" algn="l"/>
                <a:tab pos="2743200" algn="l"/>
                <a:tab pos="3200400" algn="l"/>
                <a:tab pos="3657600" algn="l"/>
                <a:tab pos="4114800" algn="l"/>
                <a:tab pos="4572000" algn="l"/>
                <a:tab pos="5029200" algn="l"/>
                <a:tab pos="5435600" algn="l"/>
              </a:tabLst>
              <a:defRPr>
                <a:solidFill>
                  <a:srgbClr val="C0C0C0"/>
                </a:solidFill>
                <a:uFill>
                  <a:solidFill>
                    <a:srgbClr val="000000"/>
                  </a:solidFill>
                </a:uFill>
                <a:latin typeface="+mn-lt"/>
                <a:ea typeface="+mn-ea"/>
                <a:cs typeface="+mn-cs"/>
                <a:sym typeface="DIN Condensed Bold"/>
              </a:defRPr>
            </a:pPr>
            <a:r>
              <a:t>z energetycznej kuli z particle, powinniśmy mieć wrażenie technicznie złej transmisji z telefonu na szybko druga opcja to nagranie aktora - ów i przetworzenie obrazu tak aby uzyskać pożądany efekt, aktor mówi konkretny tekst. W związku z tym, że mamy trzech aktorów powinniśmy przygotować uniwersalną wersję lub trzy wersje z każdym z aktorów i wymieniać je w zależności, który aktor gra. Wszystko zależy od maniery jaką zastosujemy na tego typu zabiegi. W dalszej fazie spektaklu bedziemy mieli jeszcze kilka takich sytuacji.</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9" name="Obrazek" descr="Obrazek"/>
          <p:cNvPicPr>
            <a:picLocks noChangeAspect="1"/>
          </p:cNvPicPr>
          <p:nvPr/>
        </p:nvPicPr>
        <p:blipFill>
          <a:blip r:embed="rId2">
            <a:extLst/>
          </a:blip>
          <a:stretch>
            <a:fillRect/>
          </a:stretch>
        </p:blipFill>
        <p:spPr>
          <a:xfrm>
            <a:off x="296594" y="141979"/>
            <a:ext cx="9937330" cy="7254047"/>
          </a:xfrm>
          <a:prstGeom prst="rect">
            <a:avLst/>
          </a:prstGeom>
          <a:ln w="12700">
            <a:miter lim="400000"/>
          </a:ln>
        </p:spPr>
      </p:pic>
      <p:pic>
        <p:nvPicPr>
          <p:cNvPr id="180" name="Obrazek" descr="Obrazek"/>
          <p:cNvPicPr>
            <a:picLocks noChangeAspect="1"/>
          </p:cNvPicPr>
          <p:nvPr/>
        </p:nvPicPr>
        <p:blipFill>
          <a:blip r:embed="rId3">
            <a:extLst/>
          </a:blip>
          <a:stretch>
            <a:fillRect/>
          </a:stretch>
        </p:blipFill>
        <p:spPr>
          <a:xfrm>
            <a:off x="271465" y="6910878"/>
            <a:ext cx="9987588" cy="6630850"/>
          </a:xfrm>
          <a:prstGeom prst="rect">
            <a:avLst/>
          </a:prstGeom>
          <a:ln w="12700">
            <a:miter lim="400000"/>
          </a:ln>
        </p:spPr>
      </p:pic>
      <p:sp>
        <p:nvSpPr>
          <p:cNvPr id="181" name="SCENA 2…"/>
          <p:cNvSpPr txBox="1"/>
          <p:nvPr/>
        </p:nvSpPr>
        <p:spPr>
          <a:xfrm>
            <a:off x="10784568" y="300633"/>
            <a:ext cx="12094793" cy="1395717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49580">
              <a:lnSpc>
                <a:spcPct val="107916"/>
              </a:lnSpc>
              <a:spcBef>
                <a:spcPts val="800"/>
              </a:spcBef>
              <a:defRPr sz="2200">
                <a:solidFill>
                  <a:srgbClr val="C0C0C0"/>
                </a:solidFill>
                <a:uFill>
                  <a:solidFill>
                    <a:srgbClr val="000000"/>
                  </a:solidFill>
                </a:uFill>
                <a:latin typeface="+mn-lt"/>
                <a:ea typeface="+mn-ea"/>
                <a:cs typeface="+mn-cs"/>
                <a:sym typeface="DIN Condensed Bold"/>
              </a:defRPr>
            </a:pPr>
            <a:r>
              <a:t>SCENA 2 </a:t>
            </a:r>
          </a:p>
          <a:p>
            <a:pPr defTabSz="449580">
              <a:spcBef>
                <a:spcPts val="0"/>
              </a:spcBef>
              <a:defRPr sz="2200">
                <a:solidFill>
                  <a:srgbClr val="C0C0C0"/>
                </a:solidFill>
                <a:uFill>
                  <a:solidFill>
                    <a:srgbClr val="000000"/>
                  </a:solidFill>
                </a:uFill>
                <a:latin typeface="+mn-lt"/>
                <a:ea typeface="+mn-ea"/>
                <a:cs typeface="+mn-cs"/>
                <a:sym typeface="DIN Condensed Bold"/>
              </a:defRPr>
            </a:pPr>
            <a:r>
              <a:t>- nazwa sceny</a:t>
            </a:r>
            <a:r>
              <a:t> - WIRTUALNE LICEUM</a:t>
            </a:r>
          </a:p>
          <a:p>
            <a:pPr defTabSz="449580">
              <a:spcBef>
                <a:spcPts val="0"/>
              </a:spcBef>
              <a:defRPr sz="2200">
                <a:solidFill>
                  <a:srgbClr val="C0C0C0"/>
                </a:solidFill>
                <a:uFill>
                  <a:solidFill>
                    <a:srgbClr val="000000"/>
                  </a:solidFill>
                </a:uFill>
                <a:latin typeface="+mn-lt"/>
                <a:ea typeface="+mn-ea"/>
                <a:cs typeface="+mn-cs"/>
                <a:sym typeface="DIN Condensed Bold"/>
              </a:defRPr>
            </a:pPr>
            <a:r>
              <a:t>- tytuł piosenki - </a:t>
            </a:r>
            <a:r>
              <a:t>RADIO GA GA</a:t>
            </a:r>
          </a:p>
          <a:p>
            <a:pPr defTabSz="449580">
              <a:spcBef>
                <a:spcPts val="0"/>
              </a:spcBef>
              <a:defRPr sz="2200">
                <a:solidFill>
                  <a:srgbClr val="C0C0C0"/>
                </a:solidFill>
                <a:uFill>
                  <a:solidFill>
                    <a:srgbClr val="000000"/>
                  </a:solidFill>
                </a:uFill>
                <a:latin typeface="+mn-lt"/>
                <a:ea typeface="+mn-ea"/>
                <a:cs typeface="+mn-cs"/>
                <a:sym typeface="DIN Condensed Bold"/>
              </a:defRPr>
            </a:pPr>
            <a:r>
              <a:t>- </a:t>
            </a:r>
            <a:r>
              <a:t>pole eksploatacji -</a:t>
            </a:r>
            <a:r>
              <a:t>  </a:t>
            </a:r>
            <a:r>
              <a:t>ekran horyzontowy oraz ekran konstrukcyjny (ekran wpisany w konstrukcję scenografii) jest to ekran który jest na ażurowej konstrukcji widzianej na zdjęciu, złożony jest z tej samej charakterystyki diody którą mamy z tyłu.</a:t>
            </a:r>
          </a:p>
          <a:p>
            <a:pPr defTabSz="449580">
              <a:spcBef>
                <a:spcPts val="0"/>
              </a:spcBef>
              <a:defRPr sz="2200">
                <a:solidFill>
                  <a:srgbClr val="C0C0C0"/>
                </a:solidFill>
                <a:uFill>
                  <a:solidFill>
                    <a:srgbClr val="000000"/>
                  </a:solidFill>
                </a:uFill>
                <a:latin typeface="+mn-lt"/>
                <a:ea typeface="+mn-ea"/>
                <a:cs typeface="+mn-cs"/>
                <a:sym typeface="DIN Condensed Bold"/>
              </a:defRPr>
            </a:pPr>
            <a:r>
              <a:t>- forma grafiki – film animowany</a:t>
            </a:r>
          </a:p>
          <a:p>
            <a:pPr defTabSz="449580">
              <a:spcBef>
                <a:spcPts val="0"/>
              </a:spcBef>
              <a:defRPr sz="2200">
                <a:solidFill>
                  <a:srgbClr val="C0C0C0"/>
                </a:solidFill>
                <a:uFill>
                  <a:solidFill>
                    <a:srgbClr val="000000"/>
                  </a:solidFill>
                </a:uFill>
                <a:latin typeface="+mn-lt"/>
                <a:ea typeface="+mn-ea"/>
                <a:cs typeface="+mn-cs"/>
                <a:sym typeface="DIN Condensed Bold"/>
              </a:defRPr>
            </a:pPr>
            <a:r>
              <a:t>- czas trwania – 244 s - pełna synchronizacja z muzyką</a:t>
            </a:r>
          </a:p>
          <a:p>
            <a:pPr defTabSz="449580">
              <a:spcBef>
                <a:spcPts val="0"/>
              </a:spcBef>
              <a:defRPr sz="2200">
                <a:solidFill>
                  <a:srgbClr val="C0C0C0"/>
                </a:solidFill>
                <a:uFill>
                  <a:solidFill>
                    <a:srgbClr val="000000"/>
                  </a:solidFill>
                </a:uFill>
                <a:latin typeface="+mn-lt"/>
                <a:ea typeface="+mn-ea"/>
                <a:cs typeface="+mn-cs"/>
                <a:sym typeface="DIN Condensed Bold"/>
              </a:defRPr>
            </a:pPr>
          </a:p>
          <a:p>
            <a:pPr defTabSz="449580">
              <a:spcBef>
                <a:spcPts val="0"/>
              </a:spcBef>
              <a:defRPr sz="2200">
                <a:solidFill>
                  <a:srgbClr val="C0C0C0"/>
                </a:solidFill>
                <a:uFill>
                  <a:solidFill>
                    <a:srgbClr val="000000"/>
                  </a:solidFill>
                </a:uFill>
                <a:latin typeface="+mn-lt"/>
                <a:ea typeface="+mn-ea"/>
                <a:cs typeface="+mn-cs"/>
                <a:sym typeface="DIN Condensed Bold"/>
              </a:defRPr>
            </a:pPr>
            <a:r>
              <a:t>Multiplikacja aktorów w ich choreografii. Możliwość zastosowania rozwiązania motion captures. Jako tło używamy wzorów matematycznych w stylu matrix. choreografia</a:t>
            </a:r>
            <a:r>
              <a:rPr>
                <a:uFill>
                  <a:solidFill>
                    <a:srgbClr val="ED7D31"/>
                  </a:solidFill>
                </a:uFill>
              </a:rPr>
              <a:t> </a:t>
            </a:r>
            <a:r>
              <a:t>przecinana symbolami globalizacji, reklamami produktów w globalsoftu maniera to K-POP.</a:t>
            </a:r>
            <a:r>
              <a:t> </a:t>
            </a:r>
            <a:r>
              <a:t>Po piosence przechodzimy w scenografię wirtualnego liceum STILL i widzimy perspektywę na zasadzie przedłużenia realnej scenografii. </a:t>
            </a:r>
          </a:p>
          <a:p>
            <a:pPr defTabSz="449580">
              <a:spcBef>
                <a:spcPts val="0"/>
              </a:spcBef>
              <a:defRPr sz="2200">
                <a:solidFill>
                  <a:srgbClr val="C0C0C0"/>
                </a:solidFill>
                <a:uFill>
                  <a:solidFill>
                    <a:srgbClr val="000000"/>
                  </a:solidFill>
                </a:uFill>
                <a:latin typeface="+mn-lt"/>
                <a:ea typeface="+mn-ea"/>
                <a:cs typeface="+mn-cs"/>
                <a:sym typeface="DIN Condensed Bold"/>
              </a:defRPr>
            </a:pPr>
          </a:p>
          <a:p>
            <a:pPr defTabSz="44958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35600" algn="l"/>
              </a:tabLst>
              <a:defRPr sz="2200">
                <a:solidFill>
                  <a:srgbClr val="C0C0C0"/>
                </a:solidFill>
                <a:uFill>
                  <a:solidFill>
                    <a:srgbClr val="000000"/>
                  </a:solidFill>
                </a:uFill>
                <a:latin typeface="+mn-lt"/>
                <a:ea typeface="+mn-ea"/>
                <a:cs typeface="+mn-cs"/>
                <a:sym typeface="DIN Condensed Bold"/>
              </a:defRPr>
            </a:pPr>
            <a:r>
              <a:t>- tytuł piosenki - </a:t>
            </a:r>
            <a:r>
              <a:t>UWOLNIĆ SIĘ CHCĘ</a:t>
            </a:r>
            <a:r>
              <a:t> (śpiewa Gallileo)</a:t>
            </a:r>
          </a:p>
          <a:p>
            <a:pPr defTabSz="44958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35600" algn="l"/>
              </a:tabLst>
              <a:defRPr sz="2200">
                <a:solidFill>
                  <a:srgbClr val="C0C0C0"/>
                </a:solidFill>
                <a:uFill>
                  <a:solidFill>
                    <a:srgbClr val="000000"/>
                  </a:solidFill>
                </a:uFill>
                <a:latin typeface="+mn-lt"/>
                <a:ea typeface="+mn-ea"/>
                <a:cs typeface="+mn-cs"/>
                <a:sym typeface="DIN Condensed Bold"/>
              </a:defRPr>
            </a:pPr>
            <a:r>
              <a:t>- </a:t>
            </a:r>
            <a:r>
              <a:t>pole eksploatacji</a:t>
            </a:r>
            <a:r>
              <a:t> - </a:t>
            </a:r>
            <a:r>
              <a:t>ekran horyzontalny oraz ekran konstrukcyjny</a:t>
            </a:r>
          </a:p>
          <a:p>
            <a:pPr defTabSz="44958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35600" algn="l"/>
              </a:tabLst>
              <a:defRPr sz="2200">
                <a:solidFill>
                  <a:srgbClr val="C0C0C0"/>
                </a:solidFill>
                <a:uFill>
                  <a:solidFill>
                    <a:srgbClr val="000000"/>
                  </a:solidFill>
                </a:uFill>
                <a:latin typeface="+mn-lt"/>
                <a:ea typeface="+mn-ea"/>
                <a:cs typeface="+mn-cs"/>
                <a:sym typeface="DIN Condensed Bold"/>
              </a:defRPr>
            </a:pPr>
            <a:r>
              <a:t>- forma graficzna -  FILM</a:t>
            </a:r>
          </a:p>
          <a:p>
            <a:pPr defTabSz="44958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35600" algn="l"/>
              </a:tabLst>
              <a:defRPr sz="2200">
                <a:solidFill>
                  <a:srgbClr val="C0C0C0"/>
                </a:solidFill>
                <a:uFill>
                  <a:solidFill>
                    <a:srgbClr val="000000"/>
                  </a:solidFill>
                </a:uFill>
                <a:latin typeface="+mn-lt"/>
                <a:ea typeface="+mn-ea"/>
                <a:cs typeface="+mn-cs"/>
                <a:sym typeface="DIN Condensed Bold"/>
              </a:defRPr>
            </a:pPr>
            <a:r>
              <a:t>- </a:t>
            </a:r>
            <a:r>
              <a:t>czas trwania</a:t>
            </a:r>
            <a:r>
              <a:t> </a:t>
            </a:r>
            <a:r>
              <a:t>– 150s</a:t>
            </a:r>
          </a:p>
          <a:p>
            <a:pPr defTabSz="449580">
              <a:lnSpc>
                <a:spcPct val="107916"/>
              </a:lnSpc>
              <a:spcBef>
                <a:spcPts val="800"/>
              </a:spcBef>
              <a:tabLst>
                <a:tab pos="457200" algn="l"/>
                <a:tab pos="914400" algn="l"/>
                <a:tab pos="1371600" algn="l"/>
                <a:tab pos="1828800" algn="l"/>
                <a:tab pos="2286000" algn="l"/>
                <a:tab pos="2743200" algn="l"/>
                <a:tab pos="3200400" algn="l"/>
                <a:tab pos="3657600" algn="l"/>
                <a:tab pos="4114800" algn="l"/>
                <a:tab pos="4572000" algn="l"/>
                <a:tab pos="5029200" algn="l"/>
                <a:tab pos="5435600" algn="l"/>
              </a:tabLst>
              <a:defRPr sz="2200">
                <a:solidFill>
                  <a:srgbClr val="C0C0C0"/>
                </a:solidFill>
                <a:uFill>
                  <a:solidFill>
                    <a:srgbClr val="000000"/>
                  </a:solidFill>
                </a:uFill>
                <a:latin typeface="+mn-lt"/>
                <a:ea typeface="+mn-ea"/>
                <a:cs typeface="+mn-cs"/>
                <a:sym typeface="DIN Condensed Bold"/>
              </a:defRPr>
            </a:pPr>
            <a:r>
              <a:t>śpiewa Galileo </a:t>
            </a:r>
          </a:p>
          <a:p>
            <a:pPr defTabSz="449580">
              <a:lnSpc>
                <a:spcPct val="107916"/>
              </a:lnSpc>
              <a:spcBef>
                <a:spcPts val="800"/>
              </a:spcBef>
              <a:tabLst>
                <a:tab pos="457200" algn="l"/>
                <a:tab pos="914400" algn="l"/>
                <a:tab pos="1371600" algn="l"/>
                <a:tab pos="1828800" algn="l"/>
                <a:tab pos="2286000" algn="l"/>
                <a:tab pos="2743200" algn="l"/>
                <a:tab pos="3200400" algn="l"/>
                <a:tab pos="3657600" algn="l"/>
                <a:tab pos="4114800" algn="l"/>
                <a:tab pos="4572000" algn="l"/>
                <a:tab pos="5029200" algn="l"/>
                <a:tab pos="5435600" algn="l"/>
              </a:tabLst>
              <a:defRPr sz="2200">
                <a:solidFill>
                  <a:srgbClr val="C0C0C0"/>
                </a:solidFill>
                <a:uFill>
                  <a:solidFill>
                    <a:srgbClr val="000000"/>
                  </a:solidFill>
                </a:uFill>
                <a:latin typeface="+mn-lt"/>
                <a:ea typeface="+mn-ea"/>
                <a:cs typeface="+mn-cs"/>
                <a:sym typeface="DIN Condensed Bold"/>
              </a:defRPr>
            </a:pPr>
            <a:r>
              <a:t>na tekst „zacząłem się czuć” pojawiają się na ekranach oczy (jak migawka centralna aparatu), które obserwują Galileo, w tych oczach mamy elementy sugerujące i dające do zrozumienia, że Galileo jest obserwowany na różne sposoby i systemy inwigilacyjne, gdy zaczyna się solówka gitary(około 01:21  do 01:48) zaczyna wiać  wiatr, który rozwiewa poprzedni kontent i pojawia się struktura jak na okładce płyty joy division unknown pleasure.</a:t>
            </a:r>
          </a:p>
          <a:p>
            <a:pPr defTabSz="44958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35600" algn="l"/>
              </a:tabLst>
              <a:defRPr sz="2200">
                <a:solidFill>
                  <a:srgbClr val="C0C0C0"/>
                </a:solidFill>
                <a:uFill>
                  <a:solidFill>
                    <a:srgbClr val="000000"/>
                  </a:solidFill>
                </a:uFill>
                <a:latin typeface="+mn-lt"/>
                <a:ea typeface="+mn-ea"/>
                <a:cs typeface="+mn-cs"/>
                <a:sym typeface="DIN Condensed Bold"/>
              </a:defRPr>
            </a:pPr>
            <a:r>
              <a:t>W dalszej części na tylnym ekranie horyzontowym pojawia się wirtualna krata, która jedzie w dół mamy mieć wrażenie, że aktor jest zamykany w wirtualnej klatce, a na koniec Gallilo jest w „wirtualnej” klatce. Jako opcja stosujemy dwa grafitowe tiule projekcyjne na których wyświetlamy kontent kraty w perspektywie i wtedy zmieniają się pola eksploatacji, gdyż dochodzą tiule projekcyjne na które świecimy z dwóch projektorów, a na ekranach wirtualne liceum przciemnione – STILL</a:t>
            </a:r>
          </a:p>
          <a:p>
            <a:pPr defTabSz="44958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35600" algn="l"/>
              </a:tabLst>
              <a:defRPr sz="2200">
                <a:solidFill>
                  <a:srgbClr val="C0C0C0"/>
                </a:solidFill>
                <a:uFill>
                  <a:solidFill>
                    <a:srgbClr val="000000"/>
                  </a:solidFill>
                </a:uFill>
                <a:latin typeface="+mn-lt"/>
                <a:ea typeface="+mn-ea"/>
                <a:cs typeface="+mn-cs"/>
                <a:sym typeface="DIN Condensed Bold"/>
              </a:defRPr>
            </a:pPr>
          </a:p>
          <a:p>
            <a:pPr defTabSz="44958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35600" algn="l"/>
              </a:tabLst>
              <a:defRPr sz="2200">
                <a:solidFill>
                  <a:srgbClr val="C0C0C0"/>
                </a:solidFill>
                <a:uFill>
                  <a:solidFill>
                    <a:srgbClr val="000000"/>
                  </a:solidFill>
                </a:uFill>
                <a:latin typeface="+mn-lt"/>
                <a:ea typeface="+mn-ea"/>
                <a:cs typeface="+mn-cs"/>
                <a:sym typeface="DIN Condensed Bold"/>
              </a:defRPr>
            </a:pPr>
            <a:r>
              <a:t>- </a:t>
            </a:r>
            <a:r>
              <a:t>tytuł piosenki – </a:t>
            </a:r>
            <a:r>
              <a:t>UWOLNIĆ SIE CHCE</a:t>
            </a:r>
            <a:r>
              <a:t> cd. (śpiewa Scaramouche) </a:t>
            </a:r>
          </a:p>
          <a:p>
            <a:pPr defTabSz="44958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35600" algn="l"/>
              </a:tabLst>
              <a:defRPr sz="2200">
                <a:solidFill>
                  <a:srgbClr val="C0C0C0"/>
                </a:solidFill>
                <a:uFill>
                  <a:solidFill>
                    <a:srgbClr val="000000"/>
                  </a:solidFill>
                </a:uFill>
                <a:latin typeface="+mn-lt"/>
                <a:ea typeface="+mn-ea"/>
                <a:cs typeface="+mn-cs"/>
                <a:sym typeface="DIN Condensed Bold"/>
              </a:defRPr>
            </a:pPr>
            <a:r>
              <a:t>- pole eksplotacji – ekran horyzontowy i połowa ekranu tiulowego kurtynowego</a:t>
            </a:r>
          </a:p>
          <a:p>
            <a:pPr defTabSz="44958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35600" algn="l"/>
              </a:tabLst>
              <a:defRPr sz="2200">
                <a:solidFill>
                  <a:srgbClr val="C0C0C0"/>
                </a:solidFill>
                <a:uFill>
                  <a:solidFill>
                    <a:srgbClr val="000000"/>
                  </a:solidFill>
                </a:uFill>
                <a:latin typeface="+mn-lt"/>
                <a:ea typeface="+mn-ea"/>
                <a:cs typeface="+mn-cs"/>
                <a:sym typeface="DIN Condensed Bold"/>
              </a:defRPr>
            </a:pPr>
            <a:r>
              <a:t>Zjeżdżamy prawą częścią ekranu tiulowego kurtynowego na którym wyświetlamy wariację na temat witryn sklepowych przedstawione w bardzo futurystyczny sposób. Widz powinien mieć wrażenie, że widzi holograficzną wystawę sklepową na tylnym ekranie budujemy przestrzen sklepową jako alternatywa to przestrzeń gdzieś przed wejściem do bursy na ulicy.</a:t>
            </a:r>
          </a:p>
          <a:p>
            <a:pPr defTabSz="44958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35600" algn="l"/>
              </a:tabLst>
              <a:defRPr sz="2200">
                <a:solidFill>
                  <a:srgbClr val="C0C0C0"/>
                </a:solidFill>
                <a:uFill>
                  <a:solidFill>
                    <a:srgbClr val="000000"/>
                  </a:solidFill>
                </a:uFill>
                <a:latin typeface="+mn-lt"/>
                <a:ea typeface="+mn-ea"/>
                <a:cs typeface="+mn-cs"/>
                <a:sym typeface="DIN Condensed Bold"/>
              </a:defRPr>
            </a:pPr>
          </a:p>
          <a:p>
            <a:pPr defTabSz="44958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35600" algn="l"/>
              </a:tabLst>
              <a:defRPr sz="2200">
                <a:solidFill>
                  <a:srgbClr val="C0C0C0"/>
                </a:solidFill>
                <a:uFill>
                  <a:solidFill>
                    <a:srgbClr val="000000"/>
                  </a:solidFill>
                </a:uFill>
                <a:latin typeface="+mn-lt"/>
                <a:ea typeface="+mn-ea"/>
                <a:cs typeface="+mn-cs"/>
                <a:sym typeface="DIN Condensed Bold"/>
              </a:defRPr>
            </a:pPr>
            <a:r>
              <a:t>- </a:t>
            </a:r>
            <a:r>
              <a:t>tytuł piosenki - </a:t>
            </a:r>
            <a:r>
              <a:t>KTO KOCHAĆ SIĘ DA</a:t>
            </a:r>
            <a:r>
              <a:t> </a:t>
            </a:r>
          </a:p>
          <a:p>
            <a:pPr defTabSz="44958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35600" algn="l"/>
              </a:tabLst>
              <a:defRPr sz="2200">
                <a:solidFill>
                  <a:srgbClr val="C0C0C0"/>
                </a:solidFill>
                <a:uFill>
                  <a:solidFill>
                    <a:srgbClr val="000000"/>
                  </a:solidFill>
                </a:uFill>
                <a:latin typeface="+mn-lt"/>
                <a:ea typeface="+mn-ea"/>
                <a:cs typeface="+mn-cs"/>
                <a:sym typeface="DIN Condensed Bold"/>
              </a:defRPr>
            </a:pPr>
            <a:r>
              <a:t>- pole eksploatacji – ekran horyzontowy i ekran tiulowy kurtynowy </a:t>
            </a:r>
          </a:p>
          <a:p>
            <a:pPr defTabSz="44958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35600" algn="l"/>
              </a:tabLst>
              <a:defRPr sz="2200">
                <a:solidFill>
                  <a:srgbClr val="C0C0C0"/>
                </a:solidFill>
                <a:uFill>
                  <a:solidFill>
                    <a:srgbClr val="000000"/>
                  </a:solidFill>
                </a:uFill>
                <a:latin typeface="+mn-lt"/>
                <a:ea typeface="+mn-ea"/>
                <a:cs typeface="+mn-cs"/>
                <a:sym typeface="DIN Condensed Bold"/>
              </a:defRPr>
            </a:pPr>
            <a:r>
              <a:t>- forma graficzna - LOOP</a:t>
            </a:r>
          </a:p>
          <a:p>
            <a:pPr defTabSz="44958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35600" algn="l"/>
              </a:tabLst>
              <a:defRPr sz="2200">
                <a:solidFill>
                  <a:srgbClr val="C0C0C0"/>
                </a:solidFill>
                <a:uFill>
                  <a:solidFill>
                    <a:srgbClr val="000000"/>
                  </a:solidFill>
                </a:uFill>
                <a:latin typeface="+mn-lt"/>
                <a:ea typeface="+mn-ea"/>
                <a:cs typeface="+mn-cs"/>
                <a:sym typeface="DIN Condensed Bold"/>
              </a:defRPr>
            </a:pPr>
            <a:r>
              <a:t>- czas trwania- 60 s  </a:t>
            </a:r>
          </a:p>
          <a:p>
            <a:pPr defTabSz="449580">
              <a:lnSpc>
                <a:spcPct val="107916"/>
              </a:lnSpc>
              <a:spcBef>
                <a:spcPts val="800"/>
              </a:spcBef>
              <a:tabLst>
                <a:tab pos="457200" algn="l"/>
                <a:tab pos="914400" algn="l"/>
                <a:tab pos="1371600" algn="l"/>
                <a:tab pos="1828800" algn="l"/>
                <a:tab pos="2286000" algn="l"/>
                <a:tab pos="2743200" algn="l"/>
                <a:tab pos="3200400" algn="l"/>
                <a:tab pos="3657600" algn="l"/>
                <a:tab pos="4114800" algn="l"/>
                <a:tab pos="4572000" algn="l"/>
                <a:tab pos="5029200" algn="l"/>
                <a:tab pos="5435600" algn="l"/>
              </a:tabLst>
              <a:defRPr sz="2200">
                <a:solidFill>
                  <a:srgbClr val="C0C0C0"/>
                </a:solidFill>
                <a:uFill>
                  <a:solidFill>
                    <a:srgbClr val="000000"/>
                  </a:solidFill>
                </a:uFill>
                <a:latin typeface="+mn-lt"/>
                <a:ea typeface="+mn-ea"/>
                <a:cs typeface="+mn-cs"/>
                <a:sym typeface="DIN Condensed Bold"/>
              </a:defRPr>
            </a:pPr>
            <a:r>
              <a:t>na ekranie tylnym wnętrze futurystycznego sklepu, a na przednim wystawa sklepowa tak jak wcześniej lub przestrzeń gdzieś przed wejściem do bursy na ulicy.</a:t>
            </a:r>
          </a:p>
          <a:p>
            <a:pPr defTabSz="449580">
              <a:lnSpc>
                <a:spcPct val="107916"/>
              </a:lnSpc>
              <a:spcBef>
                <a:spcPts val="800"/>
              </a:spcBef>
              <a:defRPr sz="2200">
                <a:solidFill>
                  <a:srgbClr val="C0C0C0"/>
                </a:solidFill>
                <a:uFill>
                  <a:solidFill>
                    <a:srgbClr val="000000"/>
                  </a:solidFill>
                </a:uFill>
                <a:latin typeface="+mn-lt"/>
                <a:ea typeface="+mn-ea"/>
                <a:cs typeface="+mn-cs"/>
                <a:sym typeface="DIN Condensed Bold"/>
              </a:defRPr>
            </a:pP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3" name="Obrazek" descr="Obrazek"/>
          <p:cNvPicPr>
            <a:picLocks noChangeAspect="1"/>
          </p:cNvPicPr>
          <p:nvPr/>
        </p:nvPicPr>
        <p:blipFill>
          <a:blip r:embed="rId2">
            <a:extLst/>
          </a:blip>
          <a:stretch>
            <a:fillRect/>
          </a:stretch>
        </p:blipFill>
        <p:spPr>
          <a:xfrm>
            <a:off x="53825" y="211092"/>
            <a:ext cx="6345827" cy="4388764"/>
          </a:xfrm>
          <a:prstGeom prst="rect">
            <a:avLst/>
          </a:prstGeom>
          <a:ln w="12700">
            <a:miter lim="400000"/>
          </a:ln>
        </p:spPr>
      </p:pic>
      <p:pic>
        <p:nvPicPr>
          <p:cNvPr id="184" name="Obrazek" descr="Obrazek"/>
          <p:cNvPicPr>
            <a:picLocks noChangeAspect="1"/>
          </p:cNvPicPr>
          <p:nvPr/>
        </p:nvPicPr>
        <p:blipFill>
          <a:blip r:embed="rId3">
            <a:extLst/>
          </a:blip>
          <a:stretch>
            <a:fillRect/>
          </a:stretch>
        </p:blipFill>
        <p:spPr>
          <a:xfrm>
            <a:off x="53825" y="4718610"/>
            <a:ext cx="6345827" cy="4734188"/>
          </a:xfrm>
          <a:prstGeom prst="rect">
            <a:avLst/>
          </a:prstGeom>
          <a:ln w="12700">
            <a:miter lim="400000"/>
          </a:ln>
        </p:spPr>
      </p:pic>
      <p:pic>
        <p:nvPicPr>
          <p:cNvPr id="185" name="Obrazek" descr="Obrazek"/>
          <p:cNvPicPr>
            <a:picLocks noChangeAspect="1"/>
          </p:cNvPicPr>
          <p:nvPr/>
        </p:nvPicPr>
        <p:blipFill>
          <a:blip r:embed="rId4">
            <a:extLst/>
          </a:blip>
          <a:stretch>
            <a:fillRect/>
          </a:stretch>
        </p:blipFill>
        <p:spPr>
          <a:xfrm>
            <a:off x="5880712" y="4630127"/>
            <a:ext cx="6345827" cy="4761049"/>
          </a:xfrm>
          <a:prstGeom prst="rect">
            <a:avLst/>
          </a:prstGeom>
          <a:ln w="12700">
            <a:miter lim="400000"/>
          </a:ln>
        </p:spPr>
      </p:pic>
      <p:pic>
        <p:nvPicPr>
          <p:cNvPr id="186" name="Obrazek" descr="Obrazek"/>
          <p:cNvPicPr>
            <a:picLocks noChangeAspect="1"/>
          </p:cNvPicPr>
          <p:nvPr/>
        </p:nvPicPr>
        <p:blipFill>
          <a:blip r:embed="rId5">
            <a:extLst/>
          </a:blip>
          <a:stretch>
            <a:fillRect/>
          </a:stretch>
        </p:blipFill>
        <p:spPr>
          <a:xfrm>
            <a:off x="53825" y="9421447"/>
            <a:ext cx="6345827" cy="4464653"/>
          </a:xfrm>
          <a:prstGeom prst="rect">
            <a:avLst/>
          </a:prstGeom>
          <a:ln w="12700">
            <a:miter lim="400000"/>
          </a:ln>
        </p:spPr>
      </p:pic>
      <p:sp>
        <p:nvSpPr>
          <p:cNvPr id="187" name="SCENA 3…"/>
          <p:cNvSpPr txBox="1"/>
          <p:nvPr/>
        </p:nvSpPr>
        <p:spPr>
          <a:xfrm>
            <a:off x="12600615" y="230992"/>
            <a:ext cx="11582271" cy="1325401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49580">
              <a:spcBef>
                <a:spcPts val="0"/>
              </a:spcBef>
              <a:defRPr sz="2000">
                <a:solidFill>
                  <a:srgbClr val="C0C0C0"/>
                </a:solidFill>
                <a:uFill>
                  <a:solidFill>
                    <a:srgbClr val="000000"/>
                  </a:solidFill>
                </a:uFill>
                <a:latin typeface="+mn-lt"/>
                <a:ea typeface="+mn-ea"/>
                <a:cs typeface="+mn-cs"/>
                <a:sym typeface="DIN Condensed Bold"/>
              </a:defRPr>
            </a:pPr>
            <a:r>
              <a:t>SCENA 3</a:t>
            </a:r>
          </a:p>
          <a:p>
            <a:pPr defTabSz="449580">
              <a:spcBef>
                <a:spcPts val="0"/>
              </a:spcBef>
              <a:defRPr sz="2000">
                <a:solidFill>
                  <a:srgbClr val="C0C0C0"/>
                </a:solidFill>
                <a:uFill>
                  <a:solidFill>
                    <a:srgbClr val="000000"/>
                  </a:solidFill>
                </a:uFill>
                <a:latin typeface="+mn-lt"/>
                <a:ea typeface="+mn-ea"/>
                <a:cs typeface="+mn-cs"/>
                <a:sym typeface="DIN Condensed Bold"/>
              </a:defRPr>
            </a:pPr>
            <a:r>
              <a:t>- nazwa sceny -SALA POSIEDZEŃ ZARZĄDU</a:t>
            </a:r>
          </a:p>
          <a:p>
            <a:pPr defTabSz="44958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35600" algn="l"/>
              </a:tabLst>
              <a:defRPr sz="2000">
                <a:solidFill>
                  <a:srgbClr val="C0C0C0"/>
                </a:solidFill>
                <a:uFill>
                  <a:solidFill>
                    <a:srgbClr val="000000"/>
                  </a:solidFill>
                </a:uFill>
                <a:latin typeface="+mn-lt"/>
                <a:ea typeface="+mn-ea"/>
                <a:cs typeface="+mn-cs"/>
                <a:sym typeface="DIN Condensed Bold"/>
              </a:defRPr>
            </a:pPr>
            <a:r>
              <a:t>- Tytuł piosenki -  KILLER QUEEN </a:t>
            </a:r>
          </a:p>
          <a:p>
            <a:pPr defTabSz="449580">
              <a:spcBef>
                <a:spcPts val="0"/>
              </a:spcBef>
              <a:defRPr sz="2000">
                <a:solidFill>
                  <a:srgbClr val="C0C0C0"/>
                </a:solidFill>
                <a:uFill>
                  <a:solidFill>
                    <a:srgbClr val="000000"/>
                  </a:solidFill>
                </a:uFill>
                <a:latin typeface="+mn-lt"/>
                <a:ea typeface="+mn-ea"/>
                <a:cs typeface="+mn-cs"/>
                <a:sym typeface="DIN Condensed Bold"/>
              </a:defRPr>
            </a:pPr>
            <a:r>
              <a:t>- pole eksploatacji - ekran horyzontalny, ekran konstrukcyjny oraz ekran transparenty</a:t>
            </a:r>
          </a:p>
          <a:p>
            <a:pPr defTabSz="449580">
              <a:spcBef>
                <a:spcPts val="0"/>
              </a:spcBef>
              <a:defRPr sz="2000">
                <a:solidFill>
                  <a:srgbClr val="C0C0C0"/>
                </a:solidFill>
                <a:uFill>
                  <a:solidFill>
                    <a:srgbClr val="000000"/>
                  </a:solidFill>
                </a:uFill>
                <a:latin typeface="+mn-lt"/>
                <a:ea typeface="+mn-ea"/>
                <a:cs typeface="+mn-cs"/>
                <a:sym typeface="DIN Condensed Bold"/>
              </a:defRPr>
            </a:pPr>
            <a:r>
              <a:t>- forma grafiki – film animowany + LOOP</a:t>
            </a:r>
          </a:p>
          <a:p>
            <a:pPr defTabSz="449580">
              <a:spcBef>
                <a:spcPts val="0"/>
              </a:spcBef>
              <a:defRPr sz="2000">
                <a:solidFill>
                  <a:srgbClr val="C0C0C0"/>
                </a:solidFill>
                <a:uFill>
                  <a:solidFill>
                    <a:srgbClr val="000000"/>
                  </a:solidFill>
                </a:uFill>
                <a:latin typeface="+mn-lt"/>
                <a:ea typeface="+mn-ea"/>
                <a:cs typeface="+mn-cs"/>
                <a:sym typeface="DIN Condensed Bold"/>
              </a:defRPr>
            </a:pPr>
            <a:r>
              <a:t>- czas trwania 150s + 30 s</a:t>
            </a:r>
          </a:p>
          <a:p>
            <a:pPr defTabSz="449580">
              <a:spcBef>
                <a:spcPts val="800"/>
              </a:spcBef>
              <a:tabLst>
                <a:tab pos="457200" algn="l"/>
                <a:tab pos="914400" algn="l"/>
                <a:tab pos="1371600" algn="l"/>
                <a:tab pos="1828800" algn="l"/>
                <a:tab pos="2286000" algn="l"/>
                <a:tab pos="2743200" algn="l"/>
                <a:tab pos="3200400" algn="l"/>
                <a:tab pos="3657600" algn="l"/>
                <a:tab pos="4114800" algn="l"/>
                <a:tab pos="4572000" algn="l"/>
                <a:tab pos="5029200" algn="l"/>
                <a:tab pos="5435600" algn="l"/>
              </a:tabLst>
              <a:defRPr sz="2000">
                <a:solidFill>
                  <a:srgbClr val="C0C0C0"/>
                </a:solidFill>
                <a:uFill>
                  <a:solidFill>
                    <a:srgbClr val="000000"/>
                  </a:solidFill>
                </a:uFill>
                <a:latin typeface="+mn-lt"/>
                <a:ea typeface="+mn-ea"/>
                <a:cs typeface="+mn-cs"/>
                <a:sym typeface="DIN Condensed Bold"/>
              </a:defRPr>
            </a:pPr>
            <a:r>
              <a:t>jeśli chodzi o manierę to powinna być to wariacja na temat matrixa (kody binarne), na ekranie konstrukcyjnym widzimy napis ….. pracowniczki i pracownicy globalsoftu! menedżerki i menedżerzy, dyrektorki i dyrektorzy, prezeski i prezesi oraz osoby trzeciej płci, jak również niezdecydowane, neutralne płciowo i nijakie gramatycznie formy życia zajmujące wszelkie stanowiska. przed wami dyrektorka naczelna i przewodnicząca zarządu korporacji globalsoft: wu-wu-wu.kropka.killer-queen- małpa-globalsoft-kropka-com-ukośnik-swiat, ……..czyli świat, ale bez polskich znaków.</a:t>
            </a:r>
          </a:p>
          <a:p>
            <a:pPr defTabSz="449580">
              <a:spcBef>
                <a:spcPts val="500"/>
              </a:spcBef>
              <a:defRPr sz="2000">
                <a:solidFill>
                  <a:srgbClr val="C0C0C0"/>
                </a:solidFill>
                <a:uFill>
                  <a:solidFill>
                    <a:srgbClr val="000000"/>
                  </a:solidFill>
                </a:uFill>
                <a:latin typeface="+mn-lt"/>
                <a:ea typeface="+mn-ea"/>
                <a:cs typeface="+mn-cs"/>
                <a:sym typeface="DIN Condensed Bold"/>
              </a:defRPr>
            </a:pPr>
            <a:r>
              <a:t>(jak na pasku w telewizji informacyjnej np. bloomberg)</a:t>
            </a:r>
          </a:p>
          <a:p>
            <a:pPr defTabSz="449580">
              <a:spcBef>
                <a:spcPts val="500"/>
              </a:spcBef>
              <a:defRPr sz="2000">
                <a:solidFill>
                  <a:srgbClr val="C0C0C0"/>
                </a:solidFill>
                <a:uFill>
                  <a:solidFill>
                    <a:srgbClr val="000000"/>
                  </a:solidFill>
                </a:uFill>
                <a:latin typeface="+mn-lt"/>
                <a:ea typeface="+mn-ea"/>
                <a:cs typeface="+mn-cs"/>
                <a:sym typeface="DIN Condensed Bold"/>
              </a:defRPr>
            </a:pPr>
            <a:r>
              <a:t>jednocześnie słyszymy „metaliczny” elektroniczny głos FX mówiący tekst, który ukazuje się na ekranie konstrukcyjnym. Na ekranie horyzontowym budujemy przestrzeń sali posiedzeń (na zasadzie gry tetris czyli spadających elementów składających się na końcu w jedną całość) oraz logotyp Globalsoftu. Przestrzeń ta jest industrialna nawiązująca do dekoracji scenicznej. Na zbudownie tej przestrzeni mamy około 55 s</a:t>
            </a:r>
          </a:p>
          <a:p>
            <a:pPr defTabSz="449580">
              <a:spcBef>
                <a:spcPts val="800"/>
              </a:spcBef>
              <a:defRPr sz="2000">
                <a:solidFill>
                  <a:srgbClr val="C0C0C0"/>
                </a:solidFill>
                <a:uFill>
                  <a:solidFill>
                    <a:srgbClr val="000000"/>
                  </a:solidFill>
                </a:uFill>
                <a:latin typeface="+mn-lt"/>
                <a:ea typeface="+mn-ea"/>
                <a:cs typeface="+mn-cs"/>
                <a:sym typeface="DIN Condensed Bold"/>
              </a:defRPr>
            </a:pPr>
            <a:r>
              <a:t> Po tym wchodzi solo gitary, gdzie widzimy pojawiająca się Killer Queen oraz na ekranie konstrukcyjnym widzimy barierki (które są odwzorowaniem barierek scenicznych, które znajdują się pod ekranem konstrukcyjnym) czyli osiągamy efekt tzw. przeźroczystości ekranu. Na ekranie transparentnym wyświetlamy kontent wzmacniający wizualnie pojawienia się   Kiler Queen. Z kodu binarnego tworzy się logo Globalsoft czas około 45s. Jak już przestrzeń jest zbudowana na tylnym ekranie multiplikujemy konstrukcje neon flexów, który odzwierciedla konstrukcję dekoracji scenicznej, a pomiędzy nimi płyną przygaszone kody binarne wraz z animowanym logo Globalsoftu. Podest z Killer Queen jedzie z nią do przodu a na około stołu mamy choreografię.</a:t>
            </a:r>
          </a:p>
          <a:p>
            <a:pPr defTabSz="44958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35600" algn="l"/>
              </a:tabLst>
              <a:defRPr sz="2000">
                <a:solidFill>
                  <a:srgbClr val="C0C0C0"/>
                </a:solidFill>
                <a:uFill>
                  <a:solidFill>
                    <a:srgbClr val="000000"/>
                  </a:solidFill>
                </a:uFill>
                <a:latin typeface="+mn-lt"/>
                <a:ea typeface="+mn-ea"/>
                <a:cs typeface="+mn-cs"/>
                <a:sym typeface="DIN Condensed Bold"/>
              </a:defRPr>
            </a:pPr>
            <a:r>
              <a:t>Koniec piosenki i scena aktorska</a:t>
            </a:r>
          </a:p>
          <a:p>
            <a:pPr defTabSz="44958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35600" algn="l"/>
              </a:tabLst>
              <a:defRPr sz="2000">
                <a:solidFill>
                  <a:srgbClr val="C0C0C0"/>
                </a:solidFill>
                <a:uFill>
                  <a:solidFill>
                    <a:srgbClr val="000000"/>
                  </a:solidFill>
                </a:uFill>
                <a:latin typeface="+mn-lt"/>
                <a:ea typeface="+mn-ea"/>
                <a:cs typeface="+mn-cs"/>
                <a:sym typeface="DIN Condensed Bold"/>
              </a:defRPr>
            </a:pPr>
            <a:r>
              <a:t>Scenografia SALA POSIEDZEŃ ZARZĄDU cd </a:t>
            </a:r>
          </a:p>
          <a:p>
            <a:pPr defTabSz="449580">
              <a:spcBef>
                <a:spcPts val="0"/>
              </a:spcBef>
              <a:defRPr sz="2000">
                <a:solidFill>
                  <a:srgbClr val="C0C0C0"/>
                </a:solidFill>
                <a:uFill>
                  <a:solidFill>
                    <a:srgbClr val="000000"/>
                  </a:solidFill>
                </a:uFill>
                <a:latin typeface="+mn-lt"/>
                <a:ea typeface="+mn-ea"/>
                <a:cs typeface="+mn-cs"/>
                <a:sym typeface="DIN Condensed Bold"/>
              </a:defRPr>
            </a:pPr>
            <a:r>
              <a:t>- pole eksploatacji -  ekran horyzontowy, ekran konstrukcyjny</a:t>
            </a:r>
          </a:p>
          <a:p>
            <a:pPr defTabSz="449580">
              <a:spcBef>
                <a:spcPts val="0"/>
              </a:spcBef>
              <a:defRPr sz="2000">
                <a:solidFill>
                  <a:srgbClr val="C0C0C0"/>
                </a:solidFill>
                <a:uFill>
                  <a:solidFill>
                    <a:srgbClr val="000000"/>
                  </a:solidFill>
                </a:uFill>
                <a:latin typeface="+mn-lt"/>
                <a:ea typeface="+mn-ea"/>
                <a:cs typeface="+mn-cs"/>
                <a:sym typeface="DIN Condensed Bold"/>
              </a:defRPr>
            </a:pPr>
            <a:r>
              <a:t>- formy grafiki – STILL i animacja postaci Killer Queen </a:t>
            </a:r>
          </a:p>
          <a:p>
            <a:pPr defTabSz="449580">
              <a:spcBef>
                <a:spcPts val="0"/>
              </a:spcBef>
              <a:defRPr sz="2000">
                <a:solidFill>
                  <a:srgbClr val="C0C0C0"/>
                </a:solidFill>
                <a:uFill>
                  <a:solidFill>
                    <a:srgbClr val="000000"/>
                  </a:solidFill>
                </a:uFill>
                <a:latin typeface="+mn-lt"/>
                <a:ea typeface="+mn-ea"/>
                <a:cs typeface="+mn-cs"/>
                <a:sym typeface="DIN Condensed Bold"/>
              </a:defRPr>
            </a:pPr>
            <a:r>
              <a:t>- czas trwania – około 35-40 s</a:t>
            </a:r>
          </a:p>
          <a:p>
            <a:pPr defTabSz="449580">
              <a:spcBef>
                <a:spcPts val="0"/>
              </a:spcBef>
              <a:defRPr sz="2000">
                <a:solidFill>
                  <a:srgbClr val="C0C0C0"/>
                </a:solidFill>
                <a:uFill>
                  <a:solidFill>
                    <a:srgbClr val="000000"/>
                  </a:solidFill>
                </a:uFill>
                <a:latin typeface="+mn-lt"/>
                <a:ea typeface="+mn-ea"/>
                <a:cs typeface="+mn-cs"/>
                <a:sym typeface="DIN Condensed Bold"/>
              </a:defRPr>
            </a:pPr>
            <a:r>
              <a:t>- czas trwania – około 35-40 s</a:t>
            </a:r>
          </a:p>
          <a:p>
            <a:pPr defTabSz="449580">
              <a:spcBef>
                <a:spcPts val="0"/>
              </a:spcBef>
              <a:defRPr sz="2000">
                <a:solidFill>
                  <a:srgbClr val="C0C0C0"/>
                </a:solidFill>
                <a:uFill>
                  <a:solidFill>
                    <a:srgbClr val="000000"/>
                  </a:solidFill>
                </a:uFill>
                <a:latin typeface="+mn-lt"/>
                <a:ea typeface="+mn-ea"/>
                <a:cs typeface="+mn-cs"/>
                <a:sym typeface="DIN Condensed Bold"/>
              </a:defRPr>
            </a:pPr>
            <a:r>
              <a:t>na koniec sceny Kiler Queen nie ma na scenie, a jej avatr mówi tekst z ekranu…… </a:t>
            </a:r>
          </a:p>
          <a:p>
            <a:pPr defTabSz="449580">
              <a:spcBef>
                <a:spcPts val="0"/>
              </a:spcBef>
              <a:defRPr sz="2000">
                <a:solidFill>
                  <a:srgbClr val="C0C0C0"/>
                </a:solidFill>
                <a:uFill>
                  <a:solidFill>
                    <a:srgbClr val="000000"/>
                  </a:solidFill>
                </a:uFill>
                <a:latin typeface="+mn-lt"/>
                <a:ea typeface="+mn-ea"/>
                <a:cs typeface="+mn-cs"/>
                <a:sym typeface="DIN Condensed Bold"/>
              </a:defRPr>
            </a:pPr>
          </a:p>
          <a:p>
            <a:pPr defTabSz="449580">
              <a:spcBef>
                <a:spcPts val="0"/>
              </a:spcBef>
              <a:defRPr sz="2000">
                <a:solidFill>
                  <a:srgbClr val="C0C0C0"/>
                </a:solidFill>
                <a:uFill>
                  <a:solidFill>
                    <a:srgbClr val="000000"/>
                  </a:solidFill>
                </a:uFill>
                <a:latin typeface="+mn-lt"/>
                <a:ea typeface="+mn-ea"/>
                <a:cs typeface="+mn-cs"/>
                <a:sym typeface="DIN Condensed Bold"/>
              </a:defRPr>
            </a:pPr>
            <a:r>
              <a:t>To słowo jest zakazane. Nie istnieje taka forma bytu. </a:t>
            </a:r>
          </a:p>
          <a:p>
            <a:pPr defTabSz="44958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000">
                <a:solidFill>
                  <a:srgbClr val="C0C0C0"/>
                </a:solidFill>
                <a:latin typeface="+mn-lt"/>
                <a:ea typeface="+mn-ea"/>
                <a:cs typeface="+mn-cs"/>
                <a:sym typeface="DIN Condensed Bold"/>
              </a:defRPr>
            </a:pPr>
            <a:r>
              <a:t>KHASHOGGI -  Chwilowo. </a:t>
            </a:r>
          </a:p>
          <a:p>
            <a:pPr defTabSz="449580">
              <a:spcBef>
                <a:spcPts val="0"/>
              </a:spcBef>
              <a:defRPr sz="2000">
                <a:solidFill>
                  <a:srgbClr val="C0C0C0"/>
                </a:solidFill>
                <a:uFill>
                  <a:solidFill>
                    <a:srgbClr val="000000"/>
                  </a:solidFill>
                </a:uFill>
                <a:latin typeface="+mn-lt"/>
                <a:ea typeface="+mn-ea"/>
                <a:cs typeface="+mn-cs"/>
                <a:sym typeface="DIN Condensed Bold"/>
              </a:defRPr>
            </a:pPr>
            <a:r>
              <a:t>Nie istnieje! Ani teraz, ani nigdy! Rapsodia Bohemy to mit! Mit, słyszysz? Sam raportowałeś, że uniesienie, które chcą osiągnąć, może dać tylko muzyka. Prawdziwa, żywa, czaderska, odlotowa, zarąbista, hiper super rockandrollowa muzyka. </a:t>
            </a:r>
          </a:p>
          <a:p>
            <a:pPr defTabSz="44958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000">
                <a:solidFill>
                  <a:srgbClr val="C0C0C0"/>
                </a:solidFill>
                <a:latin typeface="+mn-lt"/>
                <a:ea typeface="+mn-ea"/>
                <a:cs typeface="+mn-cs"/>
                <a:sym typeface="DIN Condensed Bold"/>
              </a:defRPr>
            </a:pPr>
            <a:r>
              <a:t>KHASHOGGI- Oni tak uważają. </a:t>
            </a:r>
          </a:p>
          <a:p>
            <a:pPr defTabSz="449580">
              <a:spcBef>
                <a:spcPts val="0"/>
              </a:spcBef>
              <a:defRPr sz="2000">
                <a:solidFill>
                  <a:srgbClr val="C0C0C0"/>
                </a:solidFill>
                <a:uFill>
                  <a:solidFill>
                    <a:srgbClr val="000000"/>
                  </a:solidFill>
                </a:uFill>
                <a:latin typeface="+mn-lt"/>
                <a:ea typeface="+mn-ea"/>
                <a:cs typeface="+mn-cs"/>
                <a:sym typeface="DIN Condensed Bold"/>
              </a:defRPr>
            </a:pPr>
            <a:r>
              <a:t>Nie będzie żadnej Rapsodii, bo na iPlanecie nie zostały żadne instrumenty! Te dzieciaki już nigdy, PRZENIGDY nie będą tworzyć swojej muzyki! (ekran horyzontowy) </a:t>
            </a:r>
          </a:p>
          <a:p>
            <a:pPr defTabSz="449580">
              <a:spcBef>
                <a:spcPts val="800"/>
              </a:spcBef>
              <a:tabLst>
                <a:tab pos="457200" algn="l"/>
                <a:tab pos="914400" algn="l"/>
                <a:tab pos="1371600" algn="l"/>
                <a:tab pos="1828800" algn="l"/>
                <a:tab pos="2286000" algn="l"/>
                <a:tab pos="2743200" algn="l"/>
                <a:tab pos="3200400" algn="l"/>
                <a:tab pos="3657600" algn="l"/>
                <a:tab pos="4114800" algn="l"/>
                <a:tab pos="4572000" algn="l"/>
                <a:tab pos="5029200" algn="l"/>
                <a:tab pos="5435600" algn="l"/>
              </a:tabLst>
              <a:defRPr sz="2000">
                <a:solidFill>
                  <a:srgbClr val="C0C0C0"/>
                </a:solidFill>
                <a:uFill>
                  <a:solidFill>
                    <a:srgbClr val="000000"/>
                  </a:solidFill>
                </a:uFill>
                <a:latin typeface="+mn-lt"/>
                <a:ea typeface="+mn-ea"/>
                <a:cs typeface="+mn-cs"/>
                <a:sym typeface="DIN Condensed Bold"/>
              </a:defRPr>
            </a:pPr>
          </a:p>
          <a:p>
            <a:pPr defTabSz="449580">
              <a:spcBef>
                <a:spcPts val="800"/>
              </a:spcBef>
              <a:tabLst>
                <a:tab pos="457200" algn="l"/>
                <a:tab pos="914400" algn="l"/>
                <a:tab pos="1371600" algn="l"/>
                <a:tab pos="1828800" algn="l"/>
                <a:tab pos="2286000" algn="l"/>
                <a:tab pos="2743200" algn="l"/>
                <a:tab pos="3200400" algn="l"/>
                <a:tab pos="3657600" algn="l"/>
                <a:tab pos="4114800" algn="l"/>
                <a:tab pos="4572000" algn="l"/>
                <a:tab pos="5029200" algn="l"/>
                <a:tab pos="5435600" algn="l"/>
              </a:tabLst>
              <a:defRPr sz="2000">
                <a:solidFill>
                  <a:srgbClr val="C0C0C0"/>
                </a:solidFill>
                <a:uFill>
                  <a:solidFill>
                    <a:srgbClr val="000000"/>
                  </a:solidFill>
                </a:uFill>
                <a:latin typeface="+mn-lt"/>
                <a:ea typeface="+mn-ea"/>
                <a:cs typeface="+mn-cs"/>
                <a:sym typeface="DIN Condensed Bold"/>
              </a:defRPr>
            </a:pPr>
            <a:r>
              <a:t>Kashoggi rozmawiając z nią zjeżdża na podeście tyłem do widowni. Kolejna sytuacja, która opisana została wcześniej, czy stosujemy jakąś wersję uniwersalną czy tworzymy trzy oddzielne materiały dla konkretnych aktorek gdyż w tej roli występują trzy panie. </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 name="SCENA 4…"/>
          <p:cNvSpPr txBox="1"/>
          <p:nvPr/>
        </p:nvSpPr>
        <p:spPr>
          <a:xfrm>
            <a:off x="284364" y="906296"/>
            <a:ext cx="16910541" cy="53949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49580">
              <a:spcBef>
                <a:spcPts val="0"/>
              </a:spcBef>
              <a:defRPr sz="5100">
                <a:solidFill>
                  <a:srgbClr val="C0C0C0"/>
                </a:solidFill>
                <a:uFill>
                  <a:solidFill>
                    <a:srgbClr val="000000"/>
                  </a:solidFill>
                </a:uFill>
                <a:latin typeface="+mn-lt"/>
                <a:ea typeface="+mn-ea"/>
                <a:cs typeface="+mn-cs"/>
                <a:sym typeface="DIN Condensed Bold"/>
              </a:defRPr>
            </a:pPr>
            <a:r>
              <a:t>SCENA 4 </a:t>
            </a:r>
          </a:p>
          <a:p>
            <a:pPr defTabSz="449580">
              <a:spcBef>
                <a:spcPts val="0"/>
              </a:spcBef>
              <a:defRPr sz="5100">
                <a:solidFill>
                  <a:srgbClr val="C0C0C0"/>
                </a:solidFill>
                <a:uFill>
                  <a:solidFill>
                    <a:srgbClr val="000000"/>
                  </a:solidFill>
                </a:uFill>
                <a:latin typeface="+mn-lt"/>
                <a:ea typeface="+mn-ea"/>
                <a:cs typeface="+mn-cs"/>
                <a:sym typeface="DIN Condensed Bold"/>
              </a:defRPr>
            </a:pPr>
            <a:r>
              <a:t>- nazwa sceny -</a:t>
            </a:r>
            <a:r>
              <a:t>  SZPITAL </a:t>
            </a:r>
          </a:p>
          <a:p>
            <a:pPr defTabSz="449580">
              <a:spcBef>
                <a:spcPts val="0"/>
              </a:spcBef>
              <a:defRPr sz="5100">
                <a:solidFill>
                  <a:srgbClr val="C0C0C0"/>
                </a:solidFill>
                <a:uFill>
                  <a:solidFill>
                    <a:srgbClr val="000000"/>
                  </a:solidFill>
                </a:uFill>
                <a:latin typeface="+mn-lt"/>
                <a:ea typeface="+mn-ea"/>
                <a:cs typeface="+mn-cs"/>
                <a:sym typeface="DIN Condensed Bold"/>
              </a:defRPr>
            </a:pPr>
            <a:r>
              <a:t>- tytuł piosenki -   </a:t>
            </a:r>
            <a:r>
              <a:t>PRESJA </a:t>
            </a:r>
          </a:p>
          <a:p>
            <a:pPr defTabSz="449580">
              <a:spcBef>
                <a:spcPts val="0"/>
              </a:spcBef>
              <a:defRPr sz="5100">
                <a:solidFill>
                  <a:srgbClr val="C0C0C0"/>
                </a:solidFill>
                <a:uFill>
                  <a:solidFill>
                    <a:srgbClr val="000000"/>
                  </a:solidFill>
                </a:uFill>
                <a:latin typeface="+mn-lt"/>
                <a:ea typeface="+mn-ea"/>
                <a:cs typeface="+mn-cs"/>
                <a:sym typeface="DIN Condensed Bold"/>
              </a:defRPr>
            </a:pPr>
            <a:r>
              <a:t>- pole eksploatacji - ekran horyzontalny, ekran konstrukcyjny</a:t>
            </a:r>
          </a:p>
          <a:p>
            <a:pPr defTabSz="449580">
              <a:spcBef>
                <a:spcPts val="0"/>
              </a:spcBef>
              <a:defRPr sz="5100">
                <a:solidFill>
                  <a:srgbClr val="C0C0C0"/>
                </a:solidFill>
                <a:uFill>
                  <a:solidFill>
                    <a:srgbClr val="000000"/>
                  </a:solidFill>
                </a:uFill>
                <a:latin typeface="+mn-lt"/>
                <a:ea typeface="+mn-ea"/>
                <a:cs typeface="+mn-cs"/>
                <a:sym typeface="DIN Condensed Bold"/>
              </a:defRPr>
            </a:pPr>
            <a:r>
              <a:t>- forma grafiki -  LOOP</a:t>
            </a:r>
          </a:p>
          <a:p>
            <a:pPr defTabSz="449580">
              <a:spcBef>
                <a:spcPts val="0"/>
              </a:spcBef>
              <a:defRPr sz="5100">
                <a:solidFill>
                  <a:srgbClr val="C0C0C0"/>
                </a:solidFill>
                <a:uFill>
                  <a:solidFill>
                    <a:srgbClr val="000000"/>
                  </a:solidFill>
                </a:uFill>
                <a:latin typeface="+mn-lt"/>
                <a:ea typeface="+mn-ea"/>
                <a:cs typeface="+mn-cs"/>
                <a:sym typeface="DIN Condensed Bold"/>
              </a:defRPr>
            </a:pPr>
            <a:r>
              <a:t>- czas trwania - 30s </a:t>
            </a:r>
          </a:p>
        </p:txBody>
      </p:sp>
      <p:sp>
        <p:nvSpPr>
          <p:cNvPr id="190" name="Architektura statyczna „pajęczyna” sugerująca ograniczenie przestrzeni oraz inwigilację przestrzeni…"/>
          <p:cNvSpPr txBox="1"/>
          <p:nvPr/>
        </p:nvSpPr>
        <p:spPr>
          <a:xfrm>
            <a:off x="438524" y="7295461"/>
            <a:ext cx="17254295" cy="380238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4958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35600" algn="l"/>
              </a:tabLst>
              <a:defRPr sz="6300">
                <a:solidFill>
                  <a:srgbClr val="C0C0C0"/>
                </a:solidFill>
                <a:uFill>
                  <a:solidFill>
                    <a:srgbClr val="000000"/>
                  </a:solidFill>
                </a:uFill>
                <a:latin typeface="+mn-lt"/>
                <a:ea typeface="+mn-ea"/>
                <a:cs typeface="+mn-cs"/>
                <a:sym typeface="DIN Condensed Bold"/>
              </a:defRPr>
            </a:pPr>
            <a:r>
              <a:t>Architektura statyczna „pajęczyna” sugerująca ograniczenie przestrzeni oraz inwigilację przestrzeni </a:t>
            </a:r>
          </a:p>
          <a:p>
            <a:pPr defTabSz="449580">
              <a:spcBef>
                <a:spcPts val="0"/>
              </a:spcBef>
              <a:defRPr sz="6300">
                <a:solidFill>
                  <a:srgbClr val="C0C0C0"/>
                </a:solidFill>
                <a:uFill>
                  <a:solidFill>
                    <a:srgbClr val="000000"/>
                  </a:solidFill>
                </a:uFill>
                <a:latin typeface="+mn-lt"/>
                <a:ea typeface="+mn-ea"/>
                <a:cs typeface="+mn-cs"/>
                <a:sym typeface="DIN Condensed Bold"/>
              </a:defRPr>
            </a:pPr>
            <a:r>
              <a:t>alternatywne rozwiązanie to zastosowanie sygnału na dwóch tiulach co ma potęgować wrażenie przestrzenności.</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2" name="Obrazek" descr="Obrazek"/>
          <p:cNvPicPr>
            <a:picLocks noChangeAspect="1"/>
          </p:cNvPicPr>
          <p:nvPr/>
        </p:nvPicPr>
        <p:blipFill>
          <a:blip r:embed="rId2">
            <a:extLst/>
          </a:blip>
          <a:stretch>
            <a:fillRect/>
          </a:stretch>
        </p:blipFill>
        <p:spPr>
          <a:xfrm>
            <a:off x="-136882" y="41296"/>
            <a:ext cx="9931218" cy="7637045"/>
          </a:xfrm>
          <a:prstGeom prst="rect">
            <a:avLst/>
          </a:prstGeom>
          <a:ln w="12700">
            <a:miter lim="400000"/>
          </a:ln>
        </p:spPr>
      </p:pic>
      <p:pic>
        <p:nvPicPr>
          <p:cNvPr id="193" name="Obrazek" descr="Obrazek"/>
          <p:cNvPicPr>
            <a:picLocks noChangeAspect="1"/>
          </p:cNvPicPr>
          <p:nvPr/>
        </p:nvPicPr>
        <p:blipFill>
          <a:blip r:embed="rId3">
            <a:extLst/>
          </a:blip>
          <a:stretch>
            <a:fillRect/>
          </a:stretch>
        </p:blipFill>
        <p:spPr>
          <a:xfrm>
            <a:off x="-136102" y="7403056"/>
            <a:ext cx="9929658" cy="5985964"/>
          </a:xfrm>
          <a:prstGeom prst="rect">
            <a:avLst/>
          </a:prstGeom>
          <a:ln w="12700">
            <a:miter lim="400000"/>
          </a:ln>
        </p:spPr>
      </p:pic>
      <p:sp>
        <p:nvSpPr>
          <p:cNvPr id="194" name="SCENA 5…"/>
          <p:cNvSpPr txBox="1"/>
          <p:nvPr/>
        </p:nvSpPr>
        <p:spPr>
          <a:xfrm>
            <a:off x="10433612" y="275624"/>
            <a:ext cx="13561904" cy="1367957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49580">
              <a:spcBef>
                <a:spcPts val="0"/>
              </a:spcBef>
              <a:defRPr sz="3200">
                <a:solidFill>
                  <a:srgbClr val="C0C0C0"/>
                </a:solidFill>
                <a:uFill>
                  <a:solidFill>
                    <a:srgbClr val="000000"/>
                  </a:solidFill>
                </a:uFill>
                <a:latin typeface="+mn-lt"/>
                <a:ea typeface="+mn-ea"/>
                <a:cs typeface="+mn-cs"/>
                <a:sym typeface="DIN Condensed Bold"/>
              </a:defRPr>
            </a:pPr>
            <a:r>
              <a:t>SCENA 5</a:t>
            </a:r>
          </a:p>
          <a:p>
            <a:pPr defTabSz="449580">
              <a:spcBef>
                <a:spcPts val="0"/>
              </a:spcBef>
              <a:defRPr sz="3200">
                <a:solidFill>
                  <a:srgbClr val="C0C0C0"/>
                </a:solidFill>
                <a:uFill>
                  <a:solidFill>
                    <a:srgbClr val="000000"/>
                  </a:solidFill>
                </a:uFill>
                <a:latin typeface="+mn-lt"/>
                <a:ea typeface="+mn-ea"/>
                <a:cs typeface="+mn-cs"/>
                <a:sym typeface="DIN Condensed Bold"/>
              </a:defRPr>
            </a:pPr>
            <a:r>
              <a:t>- nazwa sceny</a:t>
            </a:r>
            <a:r>
              <a:t>- MIEJSCÓWKA KILLER QUEEN</a:t>
            </a:r>
          </a:p>
          <a:p>
            <a:pPr defTabSz="449580">
              <a:spcBef>
                <a:spcPts val="0"/>
              </a:spcBef>
              <a:defRPr sz="3200">
                <a:solidFill>
                  <a:srgbClr val="C0C0C0"/>
                </a:solidFill>
                <a:uFill>
                  <a:solidFill>
                    <a:srgbClr val="000000"/>
                  </a:solidFill>
                </a:uFill>
                <a:latin typeface="+mn-lt"/>
                <a:ea typeface="+mn-ea"/>
                <a:cs typeface="+mn-cs"/>
                <a:sym typeface="DIN Condensed Bold"/>
              </a:defRPr>
            </a:pPr>
            <a:r>
              <a:t>- pole eksploatacji</a:t>
            </a:r>
            <a:r>
              <a:t> </a:t>
            </a:r>
            <a:r>
              <a:t>ekran horyzontalny, ekran konstrukcyjny</a:t>
            </a:r>
          </a:p>
          <a:p>
            <a:pPr defTabSz="449580">
              <a:spcBef>
                <a:spcPts val="0"/>
              </a:spcBef>
              <a:defRPr sz="3200">
                <a:solidFill>
                  <a:srgbClr val="C0C0C0"/>
                </a:solidFill>
                <a:uFill>
                  <a:solidFill>
                    <a:srgbClr val="000000"/>
                  </a:solidFill>
                </a:uFill>
                <a:latin typeface="+mn-lt"/>
                <a:ea typeface="+mn-ea"/>
                <a:cs typeface="+mn-cs"/>
                <a:sym typeface="DIN Condensed Bold"/>
              </a:defRPr>
            </a:pPr>
            <a:r>
              <a:t>- tytuł piosenki - </a:t>
            </a:r>
            <a:r>
              <a:t>COŚ CO JEST JAK MAGIA”  </a:t>
            </a:r>
          </a:p>
          <a:p>
            <a:pPr defTabSz="449580">
              <a:spcBef>
                <a:spcPts val="0"/>
              </a:spcBef>
              <a:defRPr sz="3200">
                <a:solidFill>
                  <a:srgbClr val="C0C0C0"/>
                </a:solidFill>
                <a:uFill>
                  <a:solidFill>
                    <a:srgbClr val="000000"/>
                  </a:solidFill>
                </a:uFill>
                <a:latin typeface="+mn-lt"/>
                <a:ea typeface="+mn-ea"/>
                <a:cs typeface="+mn-cs"/>
                <a:sym typeface="DIN Condensed Bold"/>
              </a:defRPr>
            </a:pPr>
            <a:r>
              <a:t>- forma grafiki STILL+LOOP+film animowany, pełna synchronizacja z muzyka</a:t>
            </a:r>
          </a:p>
          <a:p>
            <a:pPr defTabSz="449580">
              <a:spcBef>
                <a:spcPts val="0"/>
              </a:spcBef>
              <a:defRPr sz="3200">
                <a:solidFill>
                  <a:srgbClr val="C0C0C0"/>
                </a:solidFill>
                <a:uFill>
                  <a:solidFill>
                    <a:srgbClr val="000000"/>
                  </a:solidFill>
                </a:uFill>
                <a:latin typeface="+mn-lt"/>
                <a:ea typeface="+mn-ea"/>
                <a:cs typeface="+mn-cs"/>
                <a:sym typeface="DIN Condensed Bold"/>
              </a:defRPr>
            </a:pPr>
            <a:r>
              <a:t>- czas trwania 0s+30s +185s</a:t>
            </a:r>
          </a:p>
          <a:p>
            <a:pPr defTabSz="449580">
              <a:lnSpc>
                <a:spcPct val="107916"/>
              </a:lnSpc>
              <a:spcBef>
                <a:spcPts val="800"/>
              </a:spcBef>
              <a:defRPr sz="3200">
                <a:solidFill>
                  <a:srgbClr val="C0C0C0"/>
                </a:solidFill>
                <a:uFill>
                  <a:solidFill>
                    <a:srgbClr val="000000"/>
                  </a:solidFill>
                </a:uFill>
                <a:latin typeface="+mn-lt"/>
                <a:ea typeface="+mn-ea"/>
                <a:cs typeface="+mn-cs"/>
                <a:sym typeface="DIN Condensed Bold"/>
              </a:defRPr>
            </a:pPr>
            <a:r>
              <a:t> </a:t>
            </a:r>
          </a:p>
          <a:p>
            <a:pPr defTabSz="449580">
              <a:lnSpc>
                <a:spcPct val="107916"/>
              </a:lnSpc>
              <a:spcBef>
                <a:spcPts val="800"/>
              </a:spcBef>
              <a:defRPr sz="3200">
                <a:solidFill>
                  <a:srgbClr val="C0C0C0"/>
                </a:solidFill>
                <a:uFill>
                  <a:solidFill>
                    <a:srgbClr val="000000"/>
                  </a:solidFill>
                </a:uFill>
                <a:latin typeface="+mn-lt"/>
                <a:ea typeface="+mn-ea"/>
                <a:cs typeface="+mn-cs"/>
                <a:sym typeface="DIN Condensed Bold"/>
              </a:defRPr>
            </a:pPr>
            <a:r>
              <a:t>LOOP 30s panorama miasta w ujęciu z wysokiego wieżowca model 3D</a:t>
            </a:r>
          </a:p>
          <a:p>
            <a:pPr defTabSz="449580">
              <a:lnSpc>
                <a:spcPct val="107916"/>
              </a:lnSpc>
              <a:spcBef>
                <a:spcPts val="800"/>
              </a:spcBef>
              <a:tabLst>
                <a:tab pos="457200" algn="l"/>
                <a:tab pos="914400" algn="l"/>
                <a:tab pos="1371600" algn="l"/>
                <a:tab pos="1828800" algn="l"/>
                <a:tab pos="2286000" algn="l"/>
                <a:tab pos="2743200" algn="l"/>
                <a:tab pos="3200400" algn="l"/>
                <a:tab pos="3657600" algn="l"/>
                <a:tab pos="4114800" algn="l"/>
                <a:tab pos="4572000" algn="l"/>
                <a:tab pos="5029200" algn="l"/>
                <a:tab pos="5435600" algn="l"/>
              </a:tabLst>
              <a:defRPr sz="3200">
                <a:solidFill>
                  <a:srgbClr val="C0C0C0"/>
                </a:solidFill>
                <a:uFill>
                  <a:solidFill>
                    <a:srgbClr val="000000"/>
                  </a:solidFill>
                </a:uFill>
                <a:latin typeface="+mn-lt"/>
                <a:ea typeface="+mn-ea"/>
                <a:cs typeface="+mn-cs"/>
                <a:sym typeface="DIN Condensed Bold"/>
              </a:defRPr>
            </a:pPr>
            <a:r>
              <a:t>Na ekranie horyzontowym budujemy kontent konstrukcja, która jest wieżowcem w budowie wraz z panoramą miasta. Widok powinien być z perspektywy widoku z bardzo wysokiego wieżowca tak aby widz miał odczucie, że górujemy nad miastem. Na ekranie konstrukcyjnym mam też elementy stalowe wieżowca STILL + PRZEZROCZYSTOŚĆ</a:t>
            </a:r>
            <a:r>
              <a:t> </a:t>
            </a:r>
          </a:p>
          <a:p>
            <a:pPr defTabSz="449580">
              <a:lnSpc>
                <a:spcPct val="107916"/>
              </a:lnSpc>
              <a:spcBef>
                <a:spcPts val="800"/>
              </a:spcBef>
              <a:defRPr sz="3200">
                <a:solidFill>
                  <a:srgbClr val="C0C0C0"/>
                </a:solidFill>
                <a:uFill>
                  <a:solidFill>
                    <a:srgbClr val="000000"/>
                  </a:solidFill>
                </a:uFill>
                <a:latin typeface="+mn-lt"/>
                <a:ea typeface="+mn-ea"/>
                <a:cs typeface="+mn-cs"/>
                <a:sym typeface="DIN Condensed Bold"/>
              </a:defRPr>
            </a:pPr>
            <a:r>
              <a:t>Opis piosenki:</a:t>
            </a:r>
          </a:p>
          <a:p>
            <a:pPr defTabSz="449580">
              <a:lnSpc>
                <a:spcPct val="107916"/>
              </a:lnSpc>
              <a:spcBef>
                <a:spcPts val="800"/>
              </a:spcBef>
              <a:defRPr sz="3200">
                <a:solidFill>
                  <a:srgbClr val="C0C0C0"/>
                </a:solidFill>
                <a:uFill>
                  <a:solidFill>
                    <a:srgbClr val="000000"/>
                  </a:solidFill>
                </a:uFill>
                <a:latin typeface="+mn-lt"/>
                <a:ea typeface="+mn-ea"/>
                <a:cs typeface="+mn-cs"/>
                <a:sym typeface="DIN Condensed Bold"/>
              </a:defRPr>
            </a:pPr>
            <a:r>
              <a:t>Hasło Killer Queen panuje nad światem, na początku piosenki wjeżdżają schody (sceniczne) z prawej i lewej strony na kontencie widzimy alegorię panoramy miasta która jest pokazana z perspektywy wieżowca z bardzo wysokiego piętra w pewnym momencie synchronizujemy kontent z aktorką killer queen na zasadzie obrotu kontentu przestrzennego wertykalnie lub horyzontalnie. Chcemy osiągnąć efekt niesamowitego panowania (kontrolowania) nad wszystkim nad każda energią i całym światem przez Killer Queen. Zasadą całego filmu jest przekształcanie różnych form graficznych które na początku są symbolem architektury miasta w coś zupełnie irracjonalnego czy wręcz, niedorzecznego. Zasadom filmu to pokazanie, że wszystko co widzimy można zmienić w coś czego byśmy się nie spodziewali. Wystarczy użyć przysłowiowej magi,i a most na rzece stanie się np. deską surfingową. Maniera powinna startować od architektury futurystycznego miasta i być coraz bardziej absurdalna. W końcowej fazie piosenki następuje euforia nad magią. Na ostatnie akordy piosenki zjeżdżają schody, Killer Queen, Khashoggi + zespół zostają na scenie. </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New_Template7">
  <a:themeElements>
    <a:clrScheme name="New_Template7">
      <a:dk1>
        <a:srgbClr val="222222"/>
      </a:dk1>
      <a:lt1>
        <a:srgbClr val="838787"/>
      </a:lt1>
      <a:dk2>
        <a:srgbClr val="222222"/>
      </a:dk2>
      <a:lt2>
        <a:srgbClr val="A6AAA9"/>
      </a:lt2>
      <a:accent1>
        <a:srgbClr val="34A5DA"/>
      </a:accent1>
      <a:accent2>
        <a:srgbClr val="3F969A"/>
      </a:accent2>
      <a:accent3>
        <a:srgbClr val="8ABE5E"/>
      </a:accent3>
      <a:accent4>
        <a:srgbClr val="FDCB56"/>
      </a:accent4>
      <a:accent5>
        <a:srgbClr val="E42832"/>
      </a:accent5>
      <a:accent6>
        <a:srgbClr val="C52060"/>
      </a:accent6>
      <a:hlink>
        <a:srgbClr val="0000FF"/>
      </a:hlink>
      <a:folHlink>
        <a:srgbClr val="FF00FF"/>
      </a:folHlink>
    </a:clrScheme>
    <a:fontScheme name="New_Template7">
      <a:majorFont>
        <a:latin typeface="DIN Condensed Bold"/>
        <a:ea typeface="DIN Condensed Bold"/>
        <a:cs typeface="DIN Condensed Bold"/>
      </a:majorFont>
      <a:minorFont>
        <a:latin typeface="DIN Condensed Bold"/>
        <a:ea typeface="DIN Condensed Bold"/>
        <a:cs typeface="DIN Condensed Bold"/>
      </a:minorFont>
    </a:fontScheme>
    <a:fmtScheme name="New_Templat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80000"/>
          </a:lnSpc>
          <a:spcBef>
            <a:spcPts val="0"/>
          </a:spcBef>
          <a:spcAft>
            <a:spcPts val="0"/>
          </a:spcAft>
          <a:buClrTx/>
          <a:buSzTx/>
          <a:buFontTx/>
          <a:buNone/>
          <a:tabLst/>
          <a:defRPr b="0" baseline="0" cap="all" i="0" spc="0" strike="noStrike" sz="4000" u="none" kumimoji="0" normalizeH="0">
            <a:ln>
              <a:noFill/>
            </a:ln>
            <a:solidFill>
              <a:srgbClr val="FFFFFF"/>
            </a:solidFill>
            <a:effectLst/>
            <a:uFillTx/>
            <a:latin typeface="+mn-lt"/>
            <a:ea typeface="+mn-ea"/>
            <a:cs typeface="+mn-cs"/>
            <a:sym typeface="DIN Condensed Bol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00000"/>
          </a:lnSpc>
          <a:spcBef>
            <a:spcPts val="3400"/>
          </a:spcBef>
          <a:spcAft>
            <a:spcPts val="0"/>
          </a:spcAft>
          <a:buClrTx/>
          <a:buSzTx/>
          <a:buFontTx/>
          <a:buNone/>
          <a:tabLst/>
          <a:defRPr b="0" baseline="0" cap="none" i="0" spc="0" strike="noStrike" sz="3000" u="none" kumimoji="0" normalizeH="0">
            <a:ln>
              <a:noFill/>
            </a:ln>
            <a:solidFill>
              <a:srgbClr val="838787"/>
            </a:solidFill>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7">
  <a:themeElements>
    <a:clrScheme name="New_Template7">
      <a:dk1>
        <a:srgbClr val="000000"/>
      </a:dk1>
      <a:lt1>
        <a:srgbClr val="FFFFFF"/>
      </a:lt1>
      <a:dk2>
        <a:srgbClr val="222222"/>
      </a:dk2>
      <a:lt2>
        <a:srgbClr val="A6AAA9"/>
      </a:lt2>
      <a:accent1>
        <a:srgbClr val="34A5DA"/>
      </a:accent1>
      <a:accent2>
        <a:srgbClr val="3F969A"/>
      </a:accent2>
      <a:accent3>
        <a:srgbClr val="8ABE5E"/>
      </a:accent3>
      <a:accent4>
        <a:srgbClr val="FDCB56"/>
      </a:accent4>
      <a:accent5>
        <a:srgbClr val="E42832"/>
      </a:accent5>
      <a:accent6>
        <a:srgbClr val="C52060"/>
      </a:accent6>
      <a:hlink>
        <a:srgbClr val="0000FF"/>
      </a:hlink>
      <a:folHlink>
        <a:srgbClr val="FF00FF"/>
      </a:folHlink>
    </a:clrScheme>
    <a:fontScheme name="New_Template7">
      <a:majorFont>
        <a:latin typeface="DIN Condensed Bold"/>
        <a:ea typeface="DIN Condensed Bold"/>
        <a:cs typeface="DIN Condensed Bold"/>
      </a:majorFont>
      <a:minorFont>
        <a:latin typeface="DIN Condensed Bold"/>
        <a:ea typeface="DIN Condensed Bold"/>
        <a:cs typeface="DIN Condensed Bold"/>
      </a:minorFont>
    </a:fontScheme>
    <a:fmtScheme name="New_Templat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80000"/>
          </a:lnSpc>
          <a:spcBef>
            <a:spcPts val="0"/>
          </a:spcBef>
          <a:spcAft>
            <a:spcPts val="0"/>
          </a:spcAft>
          <a:buClrTx/>
          <a:buSzTx/>
          <a:buFontTx/>
          <a:buNone/>
          <a:tabLst/>
          <a:defRPr b="0" baseline="0" cap="all" i="0" spc="0" strike="noStrike" sz="4000" u="none" kumimoji="0" normalizeH="0">
            <a:ln>
              <a:noFill/>
            </a:ln>
            <a:solidFill>
              <a:srgbClr val="FFFFFF"/>
            </a:solidFill>
            <a:effectLst/>
            <a:uFillTx/>
            <a:latin typeface="+mn-lt"/>
            <a:ea typeface="+mn-ea"/>
            <a:cs typeface="+mn-cs"/>
            <a:sym typeface="DIN Condensed Bol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00000"/>
          </a:lnSpc>
          <a:spcBef>
            <a:spcPts val="3400"/>
          </a:spcBef>
          <a:spcAft>
            <a:spcPts val="0"/>
          </a:spcAft>
          <a:buClrTx/>
          <a:buSzTx/>
          <a:buFontTx/>
          <a:buNone/>
          <a:tabLst/>
          <a:defRPr b="0" baseline="0" cap="none" i="0" spc="0" strike="noStrike" sz="3000" u="none" kumimoji="0" normalizeH="0">
            <a:ln>
              <a:noFill/>
            </a:ln>
            <a:solidFill>
              <a:srgbClr val="838787"/>
            </a:solidFill>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